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9"/>
  </p:notesMasterIdLst>
  <p:sldIdLst>
    <p:sldId id="283" r:id="rId5"/>
    <p:sldId id="344" r:id="rId6"/>
    <p:sldId id="345" r:id="rId7"/>
    <p:sldId id="339" r:id="rId8"/>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65" d="100"/>
          <a:sy n="65" d="100"/>
        </p:scale>
        <p:origin x="58" y="960"/>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6/15/2017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Generator Model</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698</TotalTime>
  <Words>229</Words>
  <Application>Microsoft Office PowerPoint</Application>
  <PresentationFormat>On-screen Show (4:3)</PresentationFormat>
  <Paragraphs>9</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Narrow</vt:lpstr>
      <vt:lpstr>Calibri</vt:lpstr>
      <vt:lpstr>Wingdings</vt:lpstr>
      <vt:lpstr>2017 PowerPoint Theme</vt:lpstr>
      <vt:lpstr>Advanced Modeling for Distribution Planning with OpenDSS </vt:lpstr>
      <vt:lpstr>Instructor</vt:lpstr>
      <vt:lpstr>Generator Model</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55</cp:revision>
  <cp:lastPrinted>2014-11-24T20:31:07Z</cp:lastPrinted>
  <dcterms:created xsi:type="dcterms:W3CDTF">2017-04-05T15:17:39Z</dcterms:created>
  <dcterms:modified xsi:type="dcterms:W3CDTF">2017-06-15T13:37:31Z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