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63" r:id="rId3"/>
    <p:sldId id="280" r:id="rId4"/>
    <p:sldId id="285" r:id="rId5"/>
    <p:sldId id="286" r:id="rId6"/>
    <p:sldId id="28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87210-37A0-4832-9FA8-C1EC788DC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BD74EC-090C-42FD-BB01-602A65447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CFA38A-D774-4D17-86F5-EF2EBC721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8CB29C-697C-4E6E-BA4A-C52FD59E9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F2BB32-FCC9-45EF-BA0C-16FF01EC0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0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3BA3A5-CDA9-4F76-BEE6-DC8B00D9B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5F57478-9758-42C7-9E48-91ADB67BA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E06BEC-A2E7-459F-9531-1856C827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BBF992-58FF-49F5-9C76-C67608EDC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C8DD5B-5D8E-487E-BD6C-8F48A8341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1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B22595-A6C5-45AE-A249-85C00DC97A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42787E3-14B3-466E-A6E5-9499E988D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EAC2D9-ECB7-4B5D-9B72-6D1A8573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867E6A-CA01-4854-B416-21D4F73BB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C2174C-262F-4837-8764-AC0726B2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6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AFB1D-D867-4A79-A535-84910A23C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A731D5-4A11-4C79-9F7E-F8C284166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9F5C7C-A5DA-41E8-B67D-CCB476D57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A9EBF5-4623-46DA-811F-D48BB2058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4D9A81-3781-4F9B-B07D-3D965609C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42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77F978-6DD8-411A-9FA3-70355088B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2C4873-EF11-42A3-8898-7A89FF35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E71436-59D7-4725-A7C6-F9974102B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1BF835-F351-4E4D-A1B3-A673B60C3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42FD23-AFA9-422D-A1D0-B461E1802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2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A7BF4A-B03C-407E-8601-FA140F6FA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7A9D9-FC66-4C0F-B8A2-8DE9C9F5D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1C3E70-43FC-4879-AB75-2AC9F2AA7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A62075-C5A7-45B7-87E5-61159A8D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380CCD6-93DF-4E08-8A6C-688729BA3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F5F499-218A-4049-93FF-F582D5254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6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AAE76-F771-45EE-823A-B47F2DB63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D79FCF-5D09-49A8-8BE1-BA28DD2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33236D-5563-4C58-94A1-2FDE18149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B1FB69D-D572-42FD-B707-F9C5FB5BC2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5D79DC2-9B25-4618-8556-651697E3ED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EC488E8-FEB5-427A-AB3A-E1462792B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04B7F24-685B-4906-AF9C-27BA31A7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CA51AE7-9812-4984-A519-0EF8FA6A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39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63ABE-C704-4EA9-88A3-66E590494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219279E-069D-48E0-ABCB-CF3D4094A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850F6FD-FCD6-4212-BA6A-FB483505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34DA745-8809-497B-AC66-F0719BD1E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5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497DA33-0B4A-427E-890E-8D7A8BDD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219A9D7-9BDD-4D6F-87EC-696A6D32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BF04AC5-ABEE-4C10-B5FD-C48903309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95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DC3082-E0CE-4F6D-81B2-257C808E1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3A1F36-7031-4BE6-AF1E-207119F5B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6A24844-8DCF-4564-B203-6B9084904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BB7E25-88E1-49FE-95FD-BD44A8C1F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B8B3F6-C52F-4480-95DA-6FBF9A20B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B9597E-5D2E-41C4-878C-26684E22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38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DEFB4-D558-4485-B497-8E3595EBF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D29CAD1-87F6-4AEA-A11E-2CEDA1ED5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82E9E6-166B-43AA-9F20-E6441550A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ED2E3F-3BE9-49AF-8D69-81A706D9C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59890D-DA96-41CF-966C-F696E2CBF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D0E285-AED0-41CF-B312-41D227A48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09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E07463A-32B4-41DC-9429-C7275179F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E73B12-6C41-4269-9EA9-0C83672A5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0F722F-B626-4673-8D87-02C8606F71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692C9-83A8-4D68-9EFC-A7C1E01B131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E0A944-AF13-432C-B667-53C51B860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C7DFAD-AB6D-47C2-BBAA-732137E57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94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7481-5D4C-4F08-9E71-38D02E8B7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5047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Volt-watt </a:t>
            </a:r>
            <a:r>
              <a:rPr lang="en-US" dirty="0"/>
              <a:t>Scenarios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234E134-C495-4B7F-9B55-1EC034EF0FE1}"/>
              </a:ext>
            </a:extLst>
          </p:cNvPr>
          <p:cNvSpPr txBox="1"/>
          <p:nvPr/>
        </p:nvSpPr>
        <p:spPr>
          <a:xfrm>
            <a:off x="439339" y="5857473"/>
            <a:ext cx="763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OpenDSS</a:t>
            </a:r>
            <a:r>
              <a:rPr lang="en-US" dirty="0">
                <a:solidFill>
                  <a:srgbClr val="FF0000"/>
                </a:solidFill>
              </a:rPr>
              <a:t>: Version 8.6.6.1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318EFC-EFE4-4125-B8D7-9065C8D116D1}"/>
              </a:ext>
            </a:extLst>
          </p:cNvPr>
          <p:cNvSpPr txBox="1"/>
          <p:nvPr/>
        </p:nvSpPr>
        <p:spPr>
          <a:xfrm>
            <a:off x="7130642" y="6042139"/>
            <a:ext cx="383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Authors: Paulo Radatz and Celso Rocha</a:t>
            </a:r>
          </a:p>
        </p:txBody>
      </p:sp>
    </p:spTree>
    <p:extLst>
      <p:ext uri="{BB962C8B-B14F-4D97-AF65-F5344CB8AC3E}">
        <p14:creationId xmlns:p14="http://schemas.microsoft.com/office/powerpoint/2010/main" val="3878897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5" y="-17532"/>
            <a:ext cx="11571811" cy="970956"/>
          </a:xfrm>
        </p:spPr>
        <p:txBody>
          <a:bodyPr>
            <a:normAutofit/>
          </a:bodyPr>
          <a:lstStyle/>
          <a:p>
            <a:r>
              <a:rPr lang="en-US" sz="2800" dirty="0"/>
              <a:t>Scenario 1.1: Snapshot without volt-watt operation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116966" y="868316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</a:t>
            </a:r>
            <a:r>
              <a:rPr lang="pt-BR" dirty="0" err="1"/>
              <a:t>SnapShot_voltwatt_noOperation.dss</a:t>
            </a:r>
            <a:r>
              <a:rPr lang="pt-BR" dirty="0"/>
              <a:t>)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ED93D9-C0DC-494C-A57A-2D71C904FB1E}"/>
              </a:ext>
            </a:extLst>
          </p:cNvPr>
          <p:cNvSpPr txBox="1"/>
          <p:nvPr/>
        </p:nvSpPr>
        <p:spPr>
          <a:xfrm>
            <a:off x="6333468" y="868316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pt-BR" dirty="0"/>
              <a:t>:</a:t>
            </a:r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FF7B796-F101-45C0-A6E7-DC473E511788}"/>
              </a:ext>
            </a:extLst>
          </p:cNvPr>
          <p:cNvSpPr txBox="1"/>
          <p:nvPr/>
        </p:nvSpPr>
        <p:spPr>
          <a:xfrm>
            <a:off x="6274815" y="4549676"/>
            <a:ext cx="55494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does not work as expected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kW should be 1000, because 1.0487 </a:t>
            </a:r>
            <a:r>
              <a:rPr lang="en-US" dirty="0" err="1"/>
              <a:t>Vpu</a:t>
            </a:r>
            <a:r>
              <a:rPr lang="en-US" dirty="0"/>
              <a:t> is less than 1.08 </a:t>
            </a:r>
            <a:r>
              <a:rPr lang="en-US" dirty="0" err="1"/>
              <a:t>Vpu</a:t>
            </a:r>
            <a:r>
              <a:rPr lang="en-US" dirty="0"/>
              <a:t> of the generic curve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changed </a:t>
            </a:r>
            <a:r>
              <a:rPr lang="en-US" dirty="0" err="1"/>
              <a:t>ActivePchangeTolerance</a:t>
            </a:r>
            <a:r>
              <a:rPr lang="en-US" dirty="0"/>
              <a:t> from its default value (0.01) to 0.0001 and the results remains the same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15AB4C9-EE1F-4BF0-92AC-41D1E23B6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220" y="1237648"/>
            <a:ext cx="5549479" cy="19403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082E25E7-38A5-484A-9DF5-78C6B88BB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048" y="3404017"/>
            <a:ext cx="4181475" cy="1104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C7A161AC-A1AA-4908-B03F-1C0AE3041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706" y="1610133"/>
            <a:ext cx="5047997" cy="3587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8218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6" y="-17532"/>
            <a:ext cx="7506200" cy="752133"/>
          </a:xfrm>
        </p:spPr>
        <p:txBody>
          <a:bodyPr>
            <a:normAutofit/>
          </a:bodyPr>
          <a:lstStyle/>
          <a:p>
            <a:r>
              <a:rPr lang="en-US" sz="2800" dirty="0"/>
              <a:t>Scenario 1.1: Snapshot without volt-watt operation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158911" y="1060496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(SnapShot_voltwatt_noOperation-2.dss)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ED93D9-C0DC-494C-A57A-2D71C904FB1E}"/>
              </a:ext>
            </a:extLst>
          </p:cNvPr>
          <p:cNvSpPr txBox="1"/>
          <p:nvPr/>
        </p:nvSpPr>
        <p:spPr>
          <a:xfrm>
            <a:off x="3237930" y="1862411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pt-BR" dirty="0"/>
              <a:t>:</a:t>
            </a:r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FF7B796-F101-45C0-A6E7-DC473E511788}"/>
              </a:ext>
            </a:extLst>
          </p:cNvPr>
          <p:cNvSpPr txBox="1"/>
          <p:nvPr/>
        </p:nvSpPr>
        <p:spPr>
          <a:xfrm>
            <a:off x="3237930" y="4952454"/>
            <a:ext cx="5549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works as expected!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5EAA47-8E67-4A8C-80FC-50E4A8FD9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906" y="2270802"/>
            <a:ext cx="6111899" cy="24654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5576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5" y="-17532"/>
            <a:ext cx="11571811" cy="970956"/>
          </a:xfrm>
        </p:spPr>
        <p:txBody>
          <a:bodyPr>
            <a:normAutofit/>
          </a:bodyPr>
          <a:lstStyle/>
          <a:p>
            <a:r>
              <a:rPr lang="en-US" sz="2800" dirty="0"/>
              <a:t>Scenario 1.3: Snapshot volt-</a:t>
            </a:r>
            <a:r>
              <a:rPr lang="en-US" sz="2800" dirty="0" err="1"/>
              <a:t>wattYAxis</a:t>
            </a:r>
            <a:r>
              <a:rPr lang="en-US" sz="2800" dirty="0"/>
              <a:t> PMPPPU with kW limited by pctPmpp*Pmpp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107540" y="2123496"/>
            <a:ext cx="609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(SnapShot_voltwatt_PMPPPU_pctPmpp60.dss)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ED93D9-C0DC-494C-A57A-2D71C904FB1E}"/>
              </a:ext>
            </a:extLst>
          </p:cNvPr>
          <p:cNvSpPr txBox="1"/>
          <p:nvPr/>
        </p:nvSpPr>
        <p:spPr>
          <a:xfrm>
            <a:off x="6333468" y="868316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pt-BR" dirty="0"/>
              <a:t>:</a:t>
            </a:r>
            <a:endParaRPr lang="en-US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5DE1D52-5684-4C1B-A27B-83F7C36766BE}"/>
              </a:ext>
            </a:extLst>
          </p:cNvPr>
          <p:cNvSpPr txBox="1"/>
          <p:nvPr/>
        </p:nvSpPr>
        <p:spPr>
          <a:xfrm>
            <a:off x="6333468" y="3783232"/>
            <a:ext cx="5549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does not work as expected!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k</a:t>
            </a:r>
            <a:r>
              <a:rPr lang="en-US" dirty="0"/>
              <a:t>W should be limited to pctPmpp*Pmpp (0.6*1000=600)</a:t>
            </a:r>
          </a:p>
        </p:txBody>
      </p:sp>
      <p:sp>
        <p:nvSpPr>
          <p:cNvPr id="10" name="Espaço Reservado para Conteúdo 4">
            <a:extLst>
              <a:ext uri="{FF2B5EF4-FFF2-40B4-BE49-F238E27FC236}">
                <a16:creationId xmlns:a16="http://schemas.microsoft.com/office/drawing/2014/main" id="{8088A4E8-C773-4CCD-91FF-517C01A7A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40" y="1075853"/>
            <a:ext cx="2766134" cy="1725443"/>
          </a:xfrm>
        </p:spPr>
        <p:txBody>
          <a:bodyPr>
            <a:normAutofit/>
          </a:bodyPr>
          <a:lstStyle/>
          <a:p>
            <a:r>
              <a:rPr lang="pt-BR" sz="1400" b="1" dirty="0"/>
              <a:t>p</a:t>
            </a:r>
            <a:r>
              <a:rPr lang="en-US" sz="1400" b="1" dirty="0"/>
              <a:t>ctPmpp = 60%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0F91951-2A28-4DED-B366-C03451B8A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1" y="2622879"/>
            <a:ext cx="5604502" cy="38648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C77EFE8-3767-4E09-80B3-AC1165B8D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759" y="1406303"/>
            <a:ext cx="5286375" cy="1924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4721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5" y="-17532"/>
            <a:ext cx="11571811" cy="970956"/>
          </a:xfrm>
        </p:spPr>
        <p:txBody>
          <a:bodyPr>
            <a:normAutofit/>
          </a:bodyPr>
          <a:lstStyle/>
          <a:p>
            <a:r>
              <a:rPr lang="en-US" sz="2800" dirty="0"/>
              <a:t>Scenario 1.3: Snapshot volt-</a:t>
            </a:r>
            <a:r>
              <a:rPr lang="en-US" sz="2800" dirty="0" err="1"/>
              <a:t>wattYAxis</a:t>
            </a:r>
            <a:r>
              <a:rPr lang="en-US" sz="2800" dirty="0"/>
              <a:t> PMPPPU with kW limited by pctPmpp*Pmpp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68001" y="1498516"/>
            <a:ext cx="609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OpenDSS </a:t>
            </a:r>
            <a:r>
              <a:rPr lang="en-US" sz="1600" dirty="0"/>
              <a:t>code</a:t>
            </a:r>
            <a:r>
              <a:rPr lang="pt-BR" sz="1600" dirty="0"/>
              <a:t> (SnapShot_voltwatt_PMPPPU_pctPmpp60-2.dss)</a:t>
            </a:r>
            <a:endParaRPr lang="en-US" sz="16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ED93D9-C0DC-494C-A57A-2D71C904FB1E}"/>
              </a:ext>
            </a:extLst>
          </p:cNvPr>
          <p:cNvSpPr txBox="1"/>
          <p:nvPr/>
        </p:nvSpPr>
        <p:spPr>
          <a:xfrm>
            <a:off x="4206859" y="2067941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pt-BR" dirty="0"/>
              <a:t>:</a:t>
            </a:r>
            <a:endParaRPr lang="en-US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5DE1D52-5684-4C1B-A27B-83F7C36766BE}"/>
              </a:ext>
            </a:extLst>
          </p:cNvPr>
          <p:cNvSpPr txBox="1"/>
          <p:nvPr/>
        </p:nvSpPr>
        <p:spPr>
          <a:xfrm>
            <a:off x="4206859" y="4982857"/>
            <a:ext cx="5549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works as expected!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k</a:t>
            </a:r>
            <a:r>
              <a:rPr lang="en-US" dirty="0"/>
              <a:t>W is limited to minimum between pctPmpp*Pmpp (600) and </a:t>
            </a:r>
            <a:r>
              <a:rPr lang="en-US" dirty="0" err="1"/>
              <a:t>Pdesired</a:t>
            </a:r>
            <a:r>
              <a:rPr lang="en-US" dirty="0"/>
              <a:t> from the volt-watt curve (~771)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24B6C9-5D29-467E-BC9D-50A56D445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158" y="2709259"/>
            <a:ext cx="5219156" cy="20016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2049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5" y="-17532"/>
            <a:ext cx="11571811" cy="970956"/>
          </a:xfrm>
        </p:spPr>
        <p:txBody>
          <a:bodyPr>
            <a:normAutofit/>
          </a:bodyPr>
          <a:lstStyle/>
          <a:p>
            <a:r>
              <a:rPr lang="en-US" sz="2800" dirty="0"/>
              <a:t>Scenario 1.4: Snapshot volt-</a:t>
            </a:r>
            <a:r>
              <a:rPr lang="en-US" sz="2800" dirty="0" err="1"/>
              <a:t>wattYAxis</a:t>
            </a:r>
            <a:r>
              <a:rPr lang="en-US" sz="2800" dirty="0"/>
              <a:t> PCTPMPPPU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107540" y="2123496"/>
            <a:ext cx="609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</a:t>
            </a:r>
            <a:r>
              <a:rPr lang="pt-BR" dirty="0" err="1"/>
              <a:t>SnapShot_voltwatt_PCTPMPPPU.dss</a:t>
            </a:r>
            <a:r>
              <a:rPr lang="pt-BR" dirty="0"/>
              <a:t>)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ED93D9-C0DC-494C-A57A-2D71C904FB1E}"/>
              </a:ext>
            </a:extLst>
          </p:cNvPr>
          <p:cNvSpPr txBox="1"/>
          <p:nvPr/>
        </p:nvSpPr>
        <p:spPr>
          <a:xfrm>
            <a:off x="6333468" y="868316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pt-BR" dirty="0"/>
              <a:t>:</a:t>
            </a:r>
            <a:endParaRPr lang="en-US" dirty="0"/>
          </a:p>
        </p:txBody>
      </p:sp>
      <p:sp>
        <p:nvSpPr>
          <p:cNvPr id="10" name="Espaço Reservado para Conteúdo 4">
            <a:extLst>
              <a:ext uri="{FF2B5EF4-FFF2-40B4-BE49-F238E27FC236}">
                <a16:creationId xmlns:a16="http://schemas.microsoft.com/office/drawing/2014/main" id="{8088A4E8-C773-4CCD-91FF-517C01A7A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40" y="1075853"/>
            <a:ext cx="2766134" cy="1725443"/>
          </a:xfrm>
        </p:spPr>
        <p:txBody>
          <a:bodyPr>
            <a:normAutofit/>
          </a:bodyPr>
          <a:lstStyle/>
          <a:p>
            <a:r>
              <a:rPr lang="pt-BR" sz="1400" b="1" dirty="0"/>
              <a:t>p</a:t>
            </a:r>
            <a:r>
              <a:rPr lang="en-US" sz="1400" b="1" dirty="0"/>
              <a:t>ctPmpp = 50%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E61751B-98DB-411A-8635-083B737DA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49" y="2689284"/>
            <a:ext cx="5380250" cy="3726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BC6D1495-0CA4-407A-B792-8F5410BD1783}"/>
              </a:ext>
            </a:extLst>
          </p:cNvPr>
          <p:cNvSpPr txBox="1"/>
          <p:nvPr/>
        </p:nvSpPr>
        <p:spPr>
          <a:xfrm>
            <a:off x="6333467" y="4851532"/>
            <a:ext cx="5549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does not work as expected!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559C89DB-EA3E-43CA-B407-3D6163038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809" y="1291241"/>
            <a:ext cx="3486150" cy="9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21B9296-8A70-4507-945C-18ADFC101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0256" y="2524742"/>
            <a:ext cx="5295900" cy="1933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0317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2842</TotalTime>
  <Words>252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Volt-watt Scenarios</vt:lpstr>
      <vt:lpstr>Scenario 1.1: Snapshot without volt-watt operation </vt:lpstr>
      <vt:lpstr>Scenario 1.1: Snapshot without volt-watt operation </vt:lpstr>
      <vt:lpstr>Scenario 1.3: Snapshot volt-wattYAxis PMPPPU with kW limited by pctPmpp*Pmpp </vt:lpstr>
      <vt:lpstr>Scenario 1.3: Snapshot volt-wattYAxis PMPPPU with kW limited by pctPmpp*Pmpp </vt:lpstr>
      <vt:lpstr>Scenario 1.4: Snapshot volt-wattYAxis PCTPMPPPU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Scenario 1: SnapShot Standard</dc:title>
  <dc:creator>Paulo Ricardo Radatz de Freitas</dc:creator>
  <cp:lastModifiedBy>Radatz, Paulo</cp:lastModifiedBy>
  <cp:revision>179</cp:revision>
  <dcterms:created xsi:type="dcterms:W3CDTF">2019-01-11T11:29:02Z</dcterms:created>
  <dcterms:modified xsi:type="dcterms:W3CDTF">2019-11-06T16:19:29Z</dcterms:modified>
</cp:coreProperties>
</file>