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795D-A0ED-4A95-8027-B0DE8B332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AD1B6-0126-4D96-AFE5-A0FD1F90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D2C9-7DA2-42AB-B535-13866872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666-3B34-444A-A1F1-BDBC7277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E91D-9B43-499D-9053-3FEAC4C5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D304-BB58-46F4-B200-B20B39CA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020D-35F7-4FEE-B389-7C81243D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10FF-62D0-4706-AF1B-A2A5701D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A181-D0C8-4035-8280-975EB565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8D3A-FDE4-4292-80A0-D66A735D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91BBC-9826-494F-81E0-B2101A4E0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2B8E8-5313-410B-ADF9-F131F6D1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C031-EE1C-47CE-8633-2A5BDE40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B138-9E84-462D-BDBD-0CEB5D58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1A8C-AA4E-47AD-83DB-93AD28D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AFEA-FEF6-42FE-8E6C-375E3944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A8A1-117E-479D-9145-2DC2B002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555C-742A-495A-A8DF-642750D6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B95E-F2BF-4EA2-ADF5-66A03A3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27EA-3B27-4D15-AC73-5072EED9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66B-CA15-4ADA-AF17-D35447DA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956BE-81FC-49BC-BE77-0C82F571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FFDC-C6BB-415B-A311-D91380EE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6360-BE6E-4AD8-86C7-640A5408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039F-C869-4E17-B8C8-9CAE0A21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716-A927-4AAF-9945-200F167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2C91-0DA5-4AE5-993D-45EA4244D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DC7D-1DDF-4983-BF44-73129E04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2B35-4F44-4493-B7B4-7B493E6E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EB5F-5965-4097-BE62-11315411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20E21-8E94-4400-B871-A8A495A3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7082-7039-4C63-94FD-91C0C718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2ED6-3D7B-4B6E-8200-E0C0DBC3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E5B9-BF6C-4DB9-94DA-4E3BEF62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C0D8-FC2F-40E9-A212-D1803DE79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C7434-AABA-4F21-9AEA-F4C95487E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7374B-956F-4113-8ACB-EA60432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2FBE1-275F-4286-B8A7-BBF58091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F10EA-DE5D-42D6-863F-BDB1FF36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8538-D172-4726-9689-FAC0913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2FFF2-1AE0-4CA4-B41D-EDF48EC5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90A8F-6850-4701-B702-4EA48286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90960-3D81-4D7F-9FEF-74541FC7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F767F-893D-445F-BC04-3421FA7E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7043D-55F7-4EE2-99E5-AD447D38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61037-9755-4574-8103-A975FD54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B253-1C81-4597-AD25-37B50EF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7C61-B303-48B7-BF49-9CC06379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E483-3005-4E76-930A-414349E0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B0BA-8792-4E7B-8F8C-5187C942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41C2-834D-49AF-BB4A-6CAB9AA5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8A18-168D-49F5-8D6F-B933C0C9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C0A9-582F-4563-9BA7-3FBC5B6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CDA25-1268-4F25-BE1A-4C717F466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C33F0-1FEA-4511-9238-B01431F1E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051B-3574-4D40-9735-71F320B9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827D0-E44A-4225-9244-099253A0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47D94-438D-4DC2-A8CC-F0525E8A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9F1A-CA30-46AB-90F1-64880430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B309B-374A-4C06-A23D-4E5F34A0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44EF-A636-4D11-8BA0-2E49C851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0D2C-79F6-47EB-9CEC-117FF3F606B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9E1-A84E-4E76-B895-10D49029F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6826-E2C3-4822-A7A5-F7946572E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DF80-C47E-4A60-9AF5-D6DE6A3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E386-784C-4887-A70D-D1BC0B670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334D-9E6C-420B-B8D8-89E79731D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E758F-00FE-4663-9C47-B2A93ED8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28545"/>
              </p:ext>
            </p:extLst>
          </p:nvPr>
        </p:nvGraphicFramePr>
        <p:xfrm>
          <a:off x="4248259" y="215972"/>
          <a:ext cx="14628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868">
                  <a:extLst>
                    <a:ext uri="{9D8B030D-6E8A-4147-A177-3AD203B41FA5}">
                      <a16:colId xmlns:a16="http://schemas.microsoft.com/office/drawing/2014/main" val="1678749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2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416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DCD85C-9A30-4243-9271-B145FD2E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10387"/>
              </p:ext>
            </p:extLst>
          </p:nvPr>
        </p:nvGraphicFramePr>
        <p:xfrm>
          <a:off x="6810644" y="1484250"/>
          <a:ext cx="14628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868">
                  <a:extLst>
                    <a:ext uri="{9D8B030D-6E8A-4147-A177-3AD203B41FA5}">
                      <a16:colId xmlns:a16="http://schemas.microsoft.com/office/drawing/2014/main" val="1678749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visit_id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visit_date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2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provider_id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care_site_id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416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875DFD-DB16-4C9E-A564-A29B98EDC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11185"/>
              </p:ext>
            </p:extLst>
          </p:nvPr>
        </p:nvGraphicFramePr>
        <p:xfrm>
          <a:off x="6554924" y="4273946"/>
          <a:ext cx="17620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71">
                  <a:extLst>
                    <a:ext uri="{9D8B030D-6E8A-4147-A177-3AD203B41FA5}">
                      <a16:colId xmlns:a16="http://schemas.microsoft.com/office/drawing/2014/main" val="1678749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care_site_id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care_site_name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place_of_service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2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bed_count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416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2A7565-949F-4896-82F2-D6C7508F6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78657"/>
              </p:ext>
            </p:extLst>
          </p:nvPr>
        </p:nvGraphicFramePr>
        <p:xfrm>
          <a:off x="1277964" y="1237712"/>
          <a:ext cx="17698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20">
                  <a:extLst>
                    <a:ext uri="{9D8B030D-6E8A-4147-A177-3AD203B41FA5}">
                      <a16:colId xmlns:a16="http://schemas.microsoft.com/office/drawing/2014/main" val="1678749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dx_id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dx_date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2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Icd9_code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Icd9_description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4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visit_id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999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414AC52-40CF-4D2B-975C-D02C930A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66678"/>
              </p:ext>
            </p:extLst>
          </p:nvPr>
        </p:nvGraphicFramePr>
        <p:xfrm>
          <a:off x="2004880" y="4508256"/>
          <a:ext cx="27104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81">
                  <a:extLst>
                    <a:ext uri="{9D8B030D-6E8A-4147-A177-3AD203B41FA5}">
                      <a16:colId xmlns:a16="http://schemas.microsoft.com/office/drawing/2014/main" val="449878847"/>
                    </a:ext>
                  </a:extLst>
                </a:gridCol>
              </a:tblGrid>
              <a:tr h="300984">
                <a:tc>
                  <a:txBody>
                    <a:bodyPr/>
                    <a:lstStyle/>
                    <a:p>
                      <a:r>
                        <a:rPr lang="en-US" dirty="0" err="1"/>
                        <a:t>observation_id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75230"/>
                  </a:ext>
                </a:extLst>
              </a:tr>
              <a:tr h="344263">
                <a:tc>
                  <a:txBody>
                    <a:bodyPr/>
                    <a:lstStyle/>
                    <a:p>
                      <a:r>
                        <a:rPr lang="en-US" dirty="0" err="1"/>
                        <a:t>visit_id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820238"/>
                  </a:ext>
                </a:extLst>
              </a:tr>
              <a:tr h="344263">
                <a:tc>
                  <a:txBody>
                    <a:bodyPr/>
                    <a:lstStyle/>
                    <a:p>
                      <a:r>
                        <a:rPr lang="en-US" dirty="0" err="1"/>
                        <a:t>observation_date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66746"/>
                  </a:ext>
                </a:extLst>
              </a:tr>
              <a:tr h="344263">
                <a:tc>
                  <a:txBody>
                    <a:bodyPr/>
                    <a:lstStyle/>
                    <a:p>
                      <a:r>
                        <a:rPr lang="en-US" dirty="0" err="1"/>
                        <a:t>observation_description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47221"/>
                  </a:ext>
                </a:extLst>
              </a:tr>
              <a:tr h="344263">
                <a:tc>
                  <a:txBody>
                    <a:bodyPr/>
                    <a:lstStyle/>
                    <a:p>
                      <a:r>
                        <a:rPr lang="en-US" dirty="0" err="1"/>
                        <a:t>observation_id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0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7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4</cp:revision>
  <dcterms:created xsi:type="dcterms:W3CDTF">2021-02-23T15:59:07Z</dcterms:created>
  <dcterms:modified xsi:type="dcterms:W3CDTF">2021-02-23T18:44:37Z</dcterms:modified>
</cp:coreProperties>
</file>