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400" d="100"/>
          <a:sy n="400" d="100"/>
        </p:scale>
        <p:origin x="-6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66E0-B864-4DD9-9EFE-C49EF16C6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6536-AFB6-47D1-BC02-F169620B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F475-7080-4819-9C8B-E674FCC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633E-C1A4-437B-8D36-60E4E656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0137-45EA-48BA-B5EA-A3401313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5055-9B6D-4FB7-99F6-4D5F83E6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D62D3-4720-457B-BEC1-D2C4A807C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C6D6-7A78-434C-AED2-EFA0CB0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A968-3E23-4FDA-B1E1-5025812F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8101-F352-4D03-AB01-ACBE3EB2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0E163-67C0-4A13-B45C-07B9F3AA4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1EA5F-C080-44FA-B6C8-7D64C6E8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F309-B789-4148-9118-81D2CBF6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A6DE-5972-4577-AFA1-ADA9E9BD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ACFA-84F9-45F3-B4DA-EFAF3737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69E-E923-4517-A004-3973667E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88AA-0914-48AD-8DB1-9EA38F86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2721-FD34-45A0-9CF1-06B9FE11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72A7-5764-44BD-AB80-80121405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6D7C-D648-41BC-B779-247E8F96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93A3-E801-47D3-B4E7-1BC71051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A135F-6E07-4F27-AC7B-48901430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D10A-D4A6-4170-9F0E-A4BF5999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010F-B50D-4050-8445-7BFDA84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914B5-3A4F-45BF-9D2F-EED6EF4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007A-EEB0-47EF-9715-CC7CFAC9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7469-A23A-416F-9857-60A90F9CC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A596B-20A6-4000-964C-C3598A30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DAC45-1AB4-407A-960D-C657726C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22596-4A7D-4EA2-B91B-F387A650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D6C0-901D-4E69-A9C6-D4E84A8D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ED-8793-4928-81E3-A43A4F30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BE9A3-567C-4828-966C-A2DB5765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6731-97BB-43C8-A20F-79EA9219D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A89B7-2B97-40CD-B473-311BF0B6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1975E-67D9-4AE1-822C-FAE054E94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FCDE8-3F06-4DD3-ADCF-9E0D95FE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BFF1F-7025-400D-8862-AA257E23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D827-92D0-4320-A3EF-20F50FC7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F496-A1C6-4550-ACAA-A845F466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70B8E-A4CA-44E2-81C4-486C0B73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BFDDE-7458-4B22-9342-2F3F23ED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ECA5D-D24C-4D3F-BA3B-EA84E37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497B8-1B21-41CB-9BA8-1DF467B7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B292D-86AF-4152-A21C-2A5DCDEF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D9F49-BDB0-41A8-875A-3B5CD0FF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164F-1B44-4AD8-B338-BE80F3CE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827A-884A-4320-910A-8116C21F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36AA4-291F-46EA-B322-5361BC3D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DE49-F119-40CE-BAD9-2421C19F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F707-8D30-474B-B0BA-4049B117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58E0-024F-4B5E-BD86-2538AA4B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2045-49C2-46EE-A7E5-30EB74E4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91C6A-9CC6-42CA-AB23-45C200CF0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8373-BB1C-4C38-BE4B-6746A561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D9BBA-5163-4C3E-B820-EED662EB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A7C42-52C1-49B0-8783-A1EBF9AD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26B5-8743-4E45-B290-DB74D7F8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178B5-EC88-442D-A535-245B1A1D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B80F-B373-4BF5-AFC9-56FB2129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2C66-6C97-4D7F-AB9A-6D75D7C1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0C24-211E-42C9-81B6-8ED3AF2E82D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FB95-4E6C-49C3-ACF0-4FFBA8EB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1426-1423-435A-B41E-C65B3098A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DA24-1668-422E-AECD-A426F942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689-DD9C-49F2-B62E-C1FD1F61D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7D7F-54F9-46F8-817C-5CE1FF672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9C259-205F-4A5B-9723-4323609E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0" y="0"/>
            <a:ext cx="9540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87540C-3EBA-487D-9FCA-1BF3CE6EBFFA}"/>
              </a:ext>
            </a:extLst>
          </p:cNvPr>
          <p:cNvCxnSpPr/>
          <p:nvPr/>
        </p:nvCxnSpPr>
        <p:spPr>
          <a:xfrm flipH="1">
            <a:off x="2551126" y="437322"/>
            <a:ext cx="340139" cy="357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DA693-7EA3-4DDE-B48B-5D73DD99B1A4}"/>
              </a:ext>
            </a:extLst>
          </p:cNvPr>
          <p:cNvCxnSpPr>
            <a:cxnSpLocks/>
          </p:cNvCxnSpPr>
          <p:nvPr/>
        </p:nvCxnSpPr>
        <p:spPr>
          <a:xfrm flipH="1">
            <a:off x="3418208" y="437322"/>
            <a:ext cx="79674" cy="390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5FD86A-7EBD-4732-A808-B46E72266276}"/>
              </a:ext>
            </a:extLst>
          </p:cNvPr>
          <p:cNvCxnSpPr>
            <a:cxnSpLocks/>
          </p:cNvCxnSpPr>
          <p:nvPr/>
        </p:nvCxnSpPr>
        <p:spPr>
          <a:xfrm>
            <a:off x="4426794" y="437407"/>
            <a:ext cx="1071388" cy="357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E5FC85-60C5-4257-BF3A-71E444848328}"/>
              </a:ext>
            </a:extLst>
          </p:cNvPr>
          <p:cNvCxnSpPr>
            <a:cxnSpLocks/>
          </p:cNvCxnSpPr>
          <p:nvPr/>
        </p:nvCxnSpPr>
        <p:spPr>
          <a:xfrm>
            <a:off x="4024825" y="474860"/>
            <a:ext cx="323481" cy="353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A23A74-27FC-4B5B-97B2-DFC878F80B4B}"/>
              </a:ext>
            </a:extLst>
          </p:cNvPr>
          <p:cNvSpPr txBox="1"/>
          <p:nvPr/>
        </p:nvSpPr>
        <p:spPr>
          <a:xfrm>
            <a:off x="1797404" y="875155"/>
            <a:ext cx="6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A0E04-63B2-415B-AAB8-DE222F1ECFD6}"/>
              </a:ext>
            </a:extLst>
          </p:cNvPr>
          <p:cNvSpPr txBox="1"/>
          <p:nvPr/>
        </p:nvSpPr>
        <p:spPr>
          <a:xfrm>
            <a:off x="2891265" y="896052"/>
            <a:ext cx="115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Ethnicity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F3616-7B2E-4C6C-801D-CBBC677EC43A}"/>
              </a:ext>
            </a:extLst>
          </p:cNvPr>
          <p:cNvSpPr txBox="1"/>
          <p:nvPr/>
        </p:nvSpPr>
        <p:spPr>
          <a:xfrm>
            <a:off x="5249450" y="406728"/>
            <a:ext cx="63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11D64-77A0-4221-A0D2-34C9AA861FB3}"/>
              </a:ext>
            </a:extLst>
          </p:cNvPr>
          <p:cNvSpPr txBox="1"/>
          <p:nvPr/>
        </p:nvSpPr>
        <p:spPr>
          <a:xfrm>
            <a:off x="4677960" y="1131997"/>
            <a:ext cx="58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Age 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355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5B14D-B043-4F4C-9BED-FDF01189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14" y="0"/>
            <a:ext cx="6230772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68D393-F4C7-48D0-B3AA-B06689E279DF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505050" y="333375"/>
            <a:ext cx="558756" cy="342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678140-F826-481B-A886-98A9EC91CD5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333601" y="333375"/>
            <a:ext cx="106422" cy="375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F3B00B-8CAE-46FD-9CFE-67E6BC2B1CC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055236" y="325630"/>
            <a:ext cx="689828" cy="19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B25FD2-7F7C-45AE-8D29-83E750A270C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790695" y="332380"/>
            <a:ext cx="171793" cy="415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466D5E-302D-4AD0-8E7D-283F0842CDF2}"/>
              </a:ext>
            </a:extLst>
          </p:cNvPr>
          <p:cNvSpPr txBox="1"/>
          <p:nvPr/>
        </p:nvSpPr>
        <p:spPr>
          <a:xfrm>
            <a:off x="3269358" y="776492"/>
            <a:ext cx="6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63F8F-9D87-417C-B921-4C83EC7D8297}"/>
              </a:ext>
            </a:extLst>
          </p:cNvPr>
          <p:cNvSpPr txBox="1"/>
          <p:nvPr/>
        </p:nvSpPr>
        <p:spPr>
          <a:xfrm>
            <a:off x="3956524" y="776491"/>
            <a:ext cx="1157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Ethnicity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BE39F-5432-42EE-9550-164CEB48EB7E}"/>
              </a:ext>
            </a:extLst>
          </p:cNvPr>
          <p:cNvSpPr txBox="1"/>
          <p:nvPr/>
        </p:nvSpPr>
        <p:spPr>
          <a:xfrm>
            <a:off x="5521043" y="227630"/>
            <a:ext cx="63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27BF4-E32E-4A41-A202-8FB9E2DBF8D6}"/>
              </a:ext>
            </a:extLst>
          </p:cNvPr>
          <p:cNvSpPr txBox="1"/>
          <p:nvPr/>
        </p:nvSpPr>
        <p:spPr>
          <a:xfrm>
            <a:off x="5080638" y="708815"/>
            <a:ext cx="5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 </a:t>
            </a:r>
          </a:p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5014C-B408-4A31-9D52-4E6F9EB51887}"/>
              </a:ext>
            </a:extLst>
          </p:cNvPr>
          <p:cNvSpPr txBox="1"/>
          <p:nvPr/>
        </p:nvSpPr>
        <p:spPr>
          <a:xfrm>
            <a:off x="4777984" y="774649"/>
            <a:ext cx="63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Sex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E4900-FA0D-45B2-AE1E-D2B7EC749748}"/>
              </a:ext>
            </a:extLst>
          </p:cNvPr>
          <p:cNvSpPr/>
          <p:nvPr/>
        </p:nvSpPr>
        <p:spPr>
          <a:xfrm>
            <a:off x="3960423" y="177971"/>
            <a:ext cx="206765" cy="1554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A9E07-43F4-4ED1-A002-A8F6ECCCDD4C}"/>
              </a:ext>
            </a:extLst>
          </p:cNvPr>
          <p:cNvSpPr/>
          <p:nvPr/>
        </p:nvSpPr>
        <p:spPr>
          <a:xfrm>
            <a:off x="4269946" y="177971"/>
            <a:ext cx="340154" cy="1554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363ADF-BF62-4FCE-BA0A-9BBAE879B9EC}"/>
              </a:ext>
            </a:extLst>
          </p:cNvPr>
          <p:cNvSpPr/>
          <p:nvPr/>
        </p:nvSpPr>
        <p:spPr>
          <a:xfrm>
            <a:off x="4712858" y="176976"/>
            <a:ext cx="155674" cy="1554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D2691-505F-4F14-A463-FE78697FE20D}"/>
              </a:ext>
            </a:extLst>
          </p:cNvPr>
          <p:cNvSpPr/>
          <p:nvPr/>
        </p:nvSpPr>
        <p:spPr>
          <a:xfrm>
            <a:off x="4969371" y="170226"/>
            <a:ext cx="171729" cy="1554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00A55DF-1AD9-47DF-AEC0-FE8B38D07B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B56E09-70A1-41FE-B5F0-38B1CE17FF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ECDB0-C724-447A-AA49-AF2AD6EC6CD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3</cp:revision>
  <dcterms:created xsi:type="dcterms:W3CDTF">2020-03-29T14:50:26Z</dcterms:created>
  <dcterms:modified xsi:type="dcterms:W3CDTF">2020-03-30T13:02:25Z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