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5"/>
    <a:srgbClr val="037EFF"/>
    <a:srgbClr val="047DFF"/>
    <a:srgbClr val="005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18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F3AC63D8-3E05-479A-BB63-61C1055F1CDB}"/>
    <pc:docChg chg="custSel modSld">
      <pc:chgData name="Andriy Koval" userId="94b0ee10-df03-4853-b640-080a3ffc2346" providerId="ADAL" clId="{F3AC63D8-3E05-479A-BB63-61C1055F1CDB}" dt="2019-05-24T16:53:12.646" v="1" actId="478"/>
      <pc:docMkLst>
        <pc:docMk/>
      </pc:docMkLst>
      <pc:sldChg chg="delSp">
        <pc:chgData name="Andriy Koval" userId="94b0ee10-df03-4853-b640-080a3ffc2346" providerId="ADAL" clId="{F3AC63D8-3E05-479A-BB63-61C1055F1CDB}" dt="2019-05-24T16:53:12.646" v="1" actId="478"/>
        <pc:sldMkLst>
          <pc:docMk/>
          <pc:sldMk cId="3540976341" sldId="256"/>
        </pc:sldMkLst>
        <pc:picChg chg="del">
          <ac:chgData name="Andriy Koval" userId="94b0ee10-df03-4853-b640-080a3ffc2346" providerId="ADAL" clId="{F3AC63D8-3E05-479A-BB63-61C1055F1CDB}" dt="2019-05-24T16:53:11.358" v="0" actId="478"/>
          <ac:picMkLst>
            <pc:docMk/>
            <pc:sldMk cId="3540976341" sldId="256"/>
            <ac:picMk id="8" creationId="{00000000-0000-0000-0000-000000000000}"/>
          </ac:picMkLst>
        </pc:picChg>
        <pc:picChg chg="del">
          <ac:chgData name="Andriy Koval" userId="94b0ee10-df03-4853-b640-080a3ffc2346" providerId="ADAL" clId="{F3AC63D8-3E05-479A-BB63-61C1055F1CDB}" dt="2019-05-24T16:53:12.646" v="1" actId="478"/>
          <ac:picMkLst>
            <pc:docMk/>
            <pc:sldMk cId="3540976341" sldId="256"/>
            <ac:picMk id="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596"/>
            <a:ext cx="5399486" cy="75220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811"/>
            <a:ext cx="5399486" cy="521641"/>
          </a:xfrm>
        </p:spPr>
        <p:txBody>
          <a:bodyPr/>
          <a:lstStyle>
            <a:lvl1pPr marL="0" indent="0" algn="ctr">
              <a:buNone/>
              <a:defRPr sz="757"/>
            </a:lvl1pPr>
            <a:lvl2pPr marL="144010" indent="0" algn="ctr">
              <a:buNone/>
              <a:defRPr sz="630"/>
            </a:lvl2pPr>
            <a:lvl3pPr marL="288022" indent="0" algn="ctr">
              <a:buNone/>
              <a:defRPr sz="566"/>
            </a:lvl3pPr>
            <a:lvl4pPr marL="432032" indent="0" algn="ctr">
              <a:buNone/>
              <a:defRPr sz="504"/>
            </a:lvl4pPr>
            <a:lvl5pPr marL="576044" indent="0" algn="ctr">
              <a:buNone/>
              <a:defRPr sz="504"/>
            </a:lvl5pPr>
            <a:lvl6pPr marL="720054" indent="0" algn="ctr">
              <a:buNone/>
              <a:defRPr sz="504"/>
            </a:lvl6pPr>
            <a:lvl7pPr marL="864064" indent="0" algn="ctr">
              <a:buNone/>
              <a:defRPr sz="504"/>
            </a:lvl7pPr>
            <a:lvl8pPr marL="1008075" indent="0" algn="ctr">
              <a:buNone/>
              <a:defRPr sz="504"/>
            </a:lvl8pPr>
            <a:lvl9pPr marL="1152085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8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7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15032"/>
            <a:ext cx="1552352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115032"/>
            <a:ext cx="456706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6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646"/>
            <a:ext cx="6209407" cy="89874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895"/>
            <a:ext cx="6209407" cy="472627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01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22" indent="0">
              <a:buNone/>
              <a:defRPr sz="566">
                <a:solidFill>
                  <a:schemeClr val="tx1">
                    <a:tint val="75000"/>
                  </a:schemeClr>
                </a:solidFill>
              </a:defRPr>
            </a:lvl3pPr>
            <a:lvl4pPr marL="43203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06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07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08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79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575158"/>
            <a:ext cx="3059708" cy="1370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575158"/>
            <a:ext cx="3059708" cy="1370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2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31"/>
            <a:ext cx="6209407" cy="4176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3" y="529645"/>
            <a:ext cx="3045647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3" y="789217"/>
            <a:ext cx="3045647" cy="1160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529645"/>
            <a:ext cx="3060645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789217"/>
            <a:ext cx="3060645" cy="1160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6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311085"/>
            <a:ext cx="3644653" cy="1535419"/>
          </a:xfrm>
        </p:spPr>
        <p:txBody>
          <a:bodyPr/>
          <a:lstStyle>
            <a:lvl1pPr>
              <a:defRPr sz="1009"/>
            </a:lvl1pPr>
            <a:lvl2pPr>
              <a:defRPr sz="883"/>
            </a:lvl2pPr>
            <a:lvl3pPr>
              <a:defRPr sz="757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311085"/>
            <a:ext cx="3644653" cy="1535419"/>
          </a:xfrm>
        </p:spPr>
        <p:txBody>
          <a:bodyPr anchor="t"/>
          <a:lstStyle>
            <a:lvl1pPr marL="0" indent="0">
              <a:buNone/>
              <a:defRPr sz="1009"/>
            </a:lvl1pPr>
            <a:lvl2pPr marL="144010" indent="0">
              <a:buNone/>
              <a:defRPr sz="883"/>
            </a:lvl2pPr>
            <a:lvl3pPr marL="288022" indent="0">
              <a:buNone/>
              <a:defRPr sz="757"/>
            </a:lvl3pPr>
            <a:lvl4pPr marL="432032" indent="0">
              <a:buNone/>
              <a:defRPr sz="630"/>
            </a:lvl4pPr>
            <a:lvl5pPr marL="576044" indent="0">
              <a:buNone/>
              <a:defRPr sz="630"/>
            </a:lvl5pPr>
            <a:lvl6pPr marL="720054" indent="0">
              <a:buNone/>
              <a:defRPr sz="630"/>
            </a:lvl6pPr>
            <a:lvl7pPr marL="864064" indent="0">
              <a:buNone/>
              <a:defRPr sz="630"/>
            </a:lvl7pPr>
            <a:lvl8pPr marL="1008075" indent="0">
              <a:buNone/>
              <a:defRPr sz="630"/>
            </a:lvl8pPr>
            <a:lvl9pPr marL="1152085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7" cy="41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8"/>
            <a:ext cx="6209407" cy="13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A485-5315-4F26-8C2A-8A983BCA2AE0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7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4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22" rtl="0" eaLnBrk="1" latinLnBrk="0" hangingPunct="1">
        <a:lnSpc>
          <a:spcPct val="90000"/>
        </a:lnSpc>
        <a:spcBef>
          <a:spcPct val="0"/>
        </a:spcBef>
        <a:buNone/>
        <a:defRPr sz="1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6" indent="-72006" algn="l" defTabSz="288022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1pPr>
      <a:lvl2pPr marL="21601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02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64804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9206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93607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80079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224091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1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2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3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4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5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6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7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8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7199313" cy="2160588"/>
          </a:xfrm>
          <a:prstGeom prst="rect">
            <a:avLst/>
          </a:prstGeom>
          <a:noFill/>
          <a:ln w="28575" cap="flat" cmpd="sng" algn="ctr">
            <a:solidFill>
              <a:srgbClr val="00206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>
              <a:solidFill>
                <a:srgbClr val="047D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C2A3A-2AEE-4A2A-91F7-B74691C5FA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26066" r="7426" b="38441"/>
          <a:stretch/>
        </p:blipFill>
        <p:spPr>
          <a:xfrm>
            <a:off x="37282" y="16282"/>
            <a:ext cx="1321035" cy="5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5</cp:revision>
  <dcterms:created xsi:type="dcterms:W3CDTF">2019-05-17T21:47:50Z</dcterms:created>
  <dcterms:modified xsi:type="dcterms:W3CDTF">2019-05-24T16:53:22Z</dcterms:modified>
</cp:coreProperties>
</file>