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0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AEE2B-C896-4945-AA86-C2CAF91B7AF1}" v="2" dt="2019-07-29T21:30:1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BCFD1CBA-C52F-4C1E-8F3D-9A594A7BCF9B}"/>
    <pc:docChg chg="undo custSel modSld">
      <pc:chgData name="Andriy Koval" userId="94b0ee10-df03-4853-b640-080a3ffc2346" providerId="ADAL" clId="{BCFD1CBA-C52F-4C1E-8F3D-9A594A7BCF9B}" dt="2019-07-29T22:06:08.203" v="52" actId="692"/>
      <pc:docMkLst>
        <pc:docMk/>
      </pc:docMkLst>
      <pc:sldChg chg="addSp delSp modSp">
        <pc:chgData name="Andriy Koval" userId="94b0ee10-df03-4853-b640-080a3ffc2346" providerId="ADAL" clId="{BCFD1CBA-C52F-4C1E-8F3D-9A594A7BCF9B}" dt="2019-07-29T22:06:08.203" v="52" actId="692"/>
        <pc:sldMkLst>
          <pc:docMk/>
          <pc:sldMk cId="3214842648" sldId="260"/>
        </pc:sldMkLst>
        <pc:spChg chg="add del mod">
          <ac:chgData name="Andriy Koval" userId="94b0ee10-df03-4853-b640-080a3ffc2346" providerId="ADAL" clId="{BCFD1CBA-C52F-4C1E-8F3D-9A594A7BCF9B}" dt="2019-07-29T21:30:18.827" v="47" actId="478"/>
          <ac:spMkLst>
            <pc:docMk/>
            <pc:sldMk cId="3214842648" sldId="260"/>
            <ac:spMk id="2" creationId="{8E5AB0F8-630E-4A9D-B591-5D925EFFB5D9}"/>
          </ac:spMkLst>
        </pc:spChg>
        <pc:spChg chg="add del mod">
          <ac:chgData name="Andriy Koval" userId="94b0ee10-df03-4853-b640-080a3ffc2346" providerId="ADAL" clId="{BCFD1CBA-C52F-4C1E-8F3D-9A594A7BCF9B}" dt="2019-07-29T21:27:06.956" v="45" actId="478"/>
          <ac:spMkLst>
            <pc:docMk/>
            <pc:sldMk cId="3214842648" sldId="260"/>
            <ac:spMk id="7" creationId="{9F29FF29-AEE6-4246-9128-D6B0FD177104}"/>
          </ac:spMkLst>
        </pc:spChg>
        <pc:spChg chg="mod">
          <ac:chgData name="Andriy Koval" userId="94b0ee10-df03-4853-b640-080a3ffc2346" providerId="ADAL" clId="{BCFD1CBA-C52F-4C1E-8F3D-9A594A7BCF9B}" dt="2019-07-29T22:06:08.203" v="52" actId="692"/>
          <ac:spMkLst>
            <pc:docMk/>
            <pc:sldMk cId="3214842648" sldId="260"/>
            <ac:spMk id="20" creationId="{44B3C268-0FD1-4AA2-A775-2C1F6C3D736C}"/>
          </ac:spMkLst>
        </pc:spChg>
        <pc:picChg chg="add mod">
          <ac:chgData name="Andriy Koval" userId="94b0ee10-df03-4853-b640-080a3ffc2346" providerId="ADAL" clId="{BCFD1CBA-C52F-4C1E-8F3D-9A594A7BCF9B}" dt="2019-07-29T21:30:27.522" v="50" actId="1076"/>
          <ac:picMkLst>
            <pc:docMk/>
            <pc:sldMk cId="3214842648" sldId="260"/>
            <ac:picMk id="3" creationId="{A12EDBE0-4C76-428C-8072-FEAC2370E86F}"/>
          </ac:picMkLst>
        </pc:picChg>
        <pc:picChg chg="ord">
          <ac:chgData name="Andriy Koval" userId="94b0ee10-df03-4853-b640-080a3ffc2346" providerId="ADAL" clId="{BCFD1CBA-C52F-4C1E-8F3D-9A594A7BCF9B}" dt="2019-07-29T21:30:32.428" v="51" actId="166"/>
          <ac:picMkLst>
            <pc:docMk/>
            <pc:sldMk cId="3214842648" sldId="260"/>
            <ac:picMk id="84" creationId="{E130CCF1-F9D5-4669-BCC4-327F00570D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4E83F6-AF6B-4853-BF58-D88C339A03BA}"/>
              </a:ext>
            </a:extLst>
          </p:cNvPr>
          <p:cNvSpPr txBox="1"/>
          <p:nvPr/>
        </p:nvSpPr>
        <p:spPr>
          <a:xfrm>
            <a:off x="1436479" y="245608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submit a publication to DSS Blogs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2907D-BB98-439B-ACD6-6BA72CCB5B8D}"/>
              </a:ext>
            </a:extLst>
          </p:cNvPr>
          <p:cNvSpPr txBox="1"/>
          <p:nvPr/>
        </p:nvSpPr>
        <p:spPr>
          <a:xfrm>
            <a:off x="2060026" y="3274901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is a sample flag.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is to calibrate appearance of you post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EDBE0-4C76-428C-8072-FEAC2370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47" y="2037876"/>
            <a:ext cx="5784299" cy="1827284"/>
          </a:xfrm>
          <a:prstGeom prst="rect">
            <a:avLst/>
          </a:prstGeom>
        </p:spPr>
      </p:pic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E130CCF1-F9D5-4669-BCC4-327F00570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1426322"/>
            <a:ext cx="1711036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8e4db4b-48df-4a0d-a5ad-b048e586ef36"/>
    <ds:schemaRef ds:uri="216bde26-9634-4d6a-91fe-0c0c14b20b90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45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2019-07-29T22:06:19Z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