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1.xml.rels" ContentType="application/vnd.openxmlformats-package.relationships+xml"/>
  <Override PartName="/customXml/_rels/item2.xml.rels" ContentType="application/vnd.openxmlformats-package.relationships+xml"/>
  <Override PartName="/customXml/_rels/item3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media/image1.png" ContentType="image/pn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7315200" cy="5376862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65760" y="214200"/>
            <a:ext cx="6583320" cy="89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65760" y="1258200"/>
            <a:ext cx="6583320" cy="14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65760" y="2887200"/>
            <a:ext cx="6583320" cy="14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5760" y="214200"/>
            <a:ext cx="6583320" cy="89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65760" y="1258200"/>
            <a:ext cx="3212640" cy="14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739320" y="1258200"/>
            <a:ext cx="3212640" cy="14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65760" y="2887200"/>
            <a:ext cx="3212640" cy="14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3739320" y="2887200"/>
            <a:ext cx="3212640" cy="14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65760" y="214200"/>
            <a:ext cx="6583320" cy="89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65760" y="1258200"/>
            <a:ext cx="2119680" cy="14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2591640" y="1258200"/>
            <a:ext cx="2119680" cy="14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817880" y="1258200"/>
            <a:ext cx="2119680" cy="14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365760" y="2887200"/>
            <a:ext cx="2119680" cy="14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2591640" y="2887200"/>
            <a:ext cx="2119680" cy="14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4817880" y="2887200"/>
            <a:ext cx="2119680" cy="14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65760" y="214200"/>
            <a:ext cx="6583320" cy="89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365760" y="1258200"/>
            <a:ext cx="6583320" cy="3117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65760" y="214200"/>
            <a:ext cx="6583320" cy="89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365760" y="1258200"/>
            <a:ext cx="6583320" cy="311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65760" y="214200"/>
            <a:ext cx="6583320" cy="89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65760" y="1258200"/>
            <a:ext cx="3212640" cy="311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3739320" y="1258200"/>
            <a:ext cx="3212640" cy="311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5760" y="214200"/>
            <a:ext cx="6583320" cy="89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65760" y="214200"/>
            <a:ext cx="6583320" cy="4161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65760" y="214200"/>
            <a:ext cx="6583320" cy="89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65760" y="1258200"/>
            <a:ext cx="3212640" cy="14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3739320" y="1258200"/>
            <a:ext cx="3212640" cy="311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365760" y="2887200"/>
            <a:ext cx="3212640" cy="14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65760" y="214200"/>
            <a:ext cx="6583320" cy="89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65760" y="1258200"/>
            <a:ext cx="3212640" cy="311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739320" y="1258200"/>
            <a:ext cx="3212640" cy="14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3739320" y="2887200"/>
            <a:ext cx="3212640" cy="14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65760" y="214200"/>
            <a:ext cx="6583320" cy="89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65760" y="1258200"/>
            <a:ext cx="3212640" cy="14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3739320" y="1258200"/>
            <a:ext cx="3212640" cy="14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365760" y="2887200"/>
            <a:ext cx="6583320" cy="14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65760" y="214200"/>
            <a:ext cx="6583320" cy="89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365760" y="1258200"/>
            <a:ext cx="6583320" cy="311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0" y="2160"/>
            <a:ext cx="7314480" cy="5375160"/>
          </a:xfrm>
          <a:prstGeom prst="rect">
            <a:avLst/>
          </a:prstGeom>
          <a:solidFill>
            <a:schemeClr val="accent4">
              <a:lumMod val="60000"/>
              <a:lumOff val="40000"/>
              <a:alpha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" name="CustomShape 2"/>
          <p:cNvSpPr/>
          <p:nvPr/>
        </p:nvSpPr>
        <p:spPr>
          <a:xfrm>
            <a:off x="0" y="629280"/>
            <a:ext cx="7314480" cy="411408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40" name="CustomShape 3"/>
          <p:cNvSpPr/>
          <p:nvPr/>
        </p:nvSpPr>
        <p:spPr>
          <a:xfrm>
            <a:off x="614520" y="129600"/>
            <a:ext cx="134496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Inside the post</a:t>
            </a:r>
            <a:endParaRPr b="0" lang="en-CA" sz="1400" spc="-1" strike="noStrike">
              <a:latin typeface="Arial"/>
            </a:endParaRPr>
          </a:p>
        </p:txBody>
      </p:sp>
      <p:sp>
        <p:nvSpPr>
          <p:cNvPr id="41" name="CustomShape 4"/>
          <p:cNvSpPr/>
          <p:nvPr/>
        </p:nvSpPr>
        <p:spPr>
          <a:xfrm>
            <a:off x="616320" y="752400"/>
            <a:ext cx="101268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Main page</a:t>
            </a:r>
            <a:endParaRPr b="0" lang="en-CA" sz="1400" spc="-1" strike="noStrike">
              <a:latin typeface="Arial"/>
            </a:endParaRPr>
          </a:p>
        </p:txBody>
      </p:sp>
      <p:sp>
        <p:nvSpPr>
          <p:cNvPr id="42" name="CustomShape 5"/>
          <p:cNvSpPr/>
          <p:nvPr/>
        </p:nvSpPr>
        <p:spPr>
          <a:xfrm>
            <a:off x="0" y="1405800"/>
            <a:ext cx="7314480" cy="25596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3" name="Group 6"/>
          <p:cNvGrpSpPr/>
          <p:nvPr/>
        </p:nvGrpSpPr>
        <p:grpSpPr>
          <a:xfrm>
            <a:off x="0" y="4826160"/>
            <a:ext cx="564480" cy="551160"/>
            <a:chOff x="0" y="4826160"/>
            <a:chExt cx="564480" cy="551160"/>
          </a:xfrm>
        </p:grpSpPr>
        <p:sp>
          <p:nvSpPr>
            <p:cNvPr id="44" name="CustomShape 7"/>
            <p:cNvSpPr/>
            <p:nvPr/>
          </p:nvSpPr>
          <p:spPr>
            <a:xfrm>
              <a:off x="0" y="5195160"/>
              <a:ext cx="182160" cy="18216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/>
          </p:style>
        </p:sp>
        <p:sp>
          <p:nvSpPr>
            <p:cNvPr id="45" name="CustomShape 8"/>
            <p:cNvSpPr/>
            <p:nvPr/>
          </p:nvSpPr>
          <p:spPr>
            <a:xfrm>
              <a:off x="191160" y="5010480"/>
              <a:ext cx="182160" cy="18216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/>
          </p:style>
        </p:sp>
        <p:sp>
          <p:nvSpPr>
            <p:cNvPr id="46" name="CustomShape 9"/>
            <p:cNvSpPr/>
            <p:nvPr/>
          </p:nvSpPr>
          <p:spPr>
            <a:xfrm>
              <a:off x="382320" y="5195160"/>
              <a:ext cx="182160" cy="18216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/>
          </p:style>
        </p:sp>
        <p:sp>
          <p:nvSpPr>
            <p:cNvPr id="47" name="CustomShape 10"/>
            <p:cNvSpPr/>
            <p:nvPr/>
          </p:nvSpPr>
          <p:spPr>
            <a:xfrm>
              <a:off x="0" y="4826160"/>
              <a:ext cx="182160" cy="18216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/>
          </p:style>
        </p:sp>
        <p:sp>
          <p:nvSpPr>
            <p:cNvPr id="48" name="CustomShape 11"/>
            <p:cNvSpPr/>
            <p:nvPr/>
          </p:nvSpPr>
          <p:spPr>
            <a:xfrm>
              <a:off x="382320" y="4826160"/>
              <a:ext cx="182160" cy="18216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/>
          </p:style>
        </p:sp>
      </p:grpSp>
      <p:grpSp>
        <p:nvGrpSpPr>
          <p:cNvPr id="49" name="Group 12"/>
          <p:cNvGrpSpPr/>
          <p:nvPr/>
        </p:nvGrpSpPr>
        <p:grpSpPr>
          <a:xfrm>
            <a:off x="6750000" y="4826160"/>
            <a:ext cx="564480" cy="551160"/>
            <a:chOff x="6750000" y="4826160"/>
            <a:chExt cx="564480" cy="551160"/>
          </a:xfrm>
        </p:grpSpPr>
        <p:sp>
          <p:nvSpPr>
            <p:cNvPr id="50" name="CustomShape 13"/>
            <p:cNvSpPr/>
            <p:nvPr/>
          </p:nvSpPr>
          <p:spPr>
            <a:xfrm>
              <a:off x="6750000" y="5195160"/>
              <a:ext cx="182160" cy="18216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/>
          </p:style>
        </p:sp>
        <p:sp>
          <p:nvSpPr>
            <p:cNvPr id="51" name="CustomShape 14"/>
            <p:cNvSpPr/>
            <p:nvPr/>
          </p:nvSpPr>
          <p:spPr>
            <a:xfrm>
              <a:off x="6941160" y="5010480"/>
              <a:ext cx="182160" cy="18216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/>
          </p:style>
        </p:sp>
        <p:sp>
          <p:nvSpPr>
            <p:cNvPr id="52" name="CustomShape 15"/>
            <p:cNvSpPr/>
            <p:nvPr/>
          </p:nvSpPr>
          <p:spPr>
            <a:xfrm>
              <a:off x="7132320" y="5195160"/>
              <a:ext cx="182160" cy="18216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/>
          </p:style>
        </p:sp>
        <p:sp>
          <p:nvSpPr>
            <p:cNvPr id="53" name="CustomShape 16"/>
            <p:cNvSpPr/>
            <p:nvPr/>
          </p:nvSpPr>
          <p:spPr>
            <a:xfrm>
              <a:off x="6750000" y="4826160"/>
              <a:ext cx="182160" cy="18216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/>
          </p:style>
        </p:sp>
        <p:sp>
          <p:nvSpPr>
            <p:cNvPr id="54" name="CustomShape 17"/>
            <p:cNvSpPr/>
            <p:nvPr/>
          </p:nvSpPr>
          <p:spPr>
            <a:xfrm>
              <a:off x="7132320" y="4826160"/>
              <a:ext cx="182160" cy="18216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/>
          </p:style>
        </p:sp>
      </p:grpSp>
      <p:grpSp>
        <p:nvGrpSpPr>
          <p:cNvPr id="55" name="Group 18"/>
          <p:cNvGrpSpPr/>
          <p:nvPr/>
        </p:nvGrpSpPr>
        <p:grpSpPr>
          <a:xfrm>
            <a:off x="6750000" y="631080"/>
            <a:ext cx="564480" cy="551520"/>
            <a:chOff x="6750000" y="631080"/>
            <a:chExt cx="564480" cy="551520"/>
          </a:xfrm>
        </p:grpSpPr>
        <p:sp>
          <p:nvSpPr>
            <p:cNvPr id="56" name="CustomShape 19"/>
            <p:cNvSpPr/>
            <p:nvPr/>
          </p:nvSpPr>
          <p:spPr>
            <a:xfrm>
              <a:off x="6750000" y="1000440"/>
              <a:ext cx="182160" cy="18216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/>
          </p:style>
        </p:sp>
        <p:sp>
          <p:nvSpPr>
            <p:cNvPr id="57" name="CustomShape 20"/>
            <p:cNvSpPr/>
            <p:nvPr/>
          </p:nvSpPr>
          <p:spPr>
            <a:xfrm>
              <a:off x="6941160" y="815760"/>
              <a:ext cx="182160" cy="18216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/>
          </p:style>
        </p:sp>
        <p:sp>
          <p:nvSpPr>
            <p:cNvPr id="58" name="CustomShape 21"/>
            <p:cNvSpPr/>
            <p:nvPr/>
          </p:nvSpPr>
          <p:spPr>
            <a:xfrm>
              <a:off x="7132320" y="1000440"/>
              <a:ext cx="182160" cy="18216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/>
          </p:style>
        </p:sp>
        <p:sp>
          <p:nvSpPr>
            <p:cNvPr id="59" name="CustomShape 22"/>
            <p:cNvSpPr/>
            <p:nvPr/>
          </p:nvSpPr>
          <p:spPr>
            <a:xfrm>
              <a:off x="6750000" y="631080"/>
              <a:ext cx="182160" cy="18216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/>
          </p:style>
        </p:sp>
        <p:sp>
          <p:nvSpPr>
            <p:cNvPr id="60" name="CustomShape 23"/>
            <p:cNvSpPr/>
            <p:nvPr/>
          </p:nvSpPr>
          <p:spPr>
            <a:xfrm>
              <a:off x="7132320" y="631080"/>
              <a:ext cx="182160" cy="18216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/>
          </p:style>
        </p:sp>
      </p:grpSp>
      <p:grpSp>
        <p:nvGrpSpPr>
          <p:cNvPr id="61" name="Group 24"/>
          <p:cNvGrpSpPr/>
          <p:nvPr/>
        </p:nvGrpSpPr>
        <p:grpSpPr>
          <a:xfrm>
            <a:off x="6750000" y="1440"/>
            <a:ext cx="564480" cy="551160"/>
            <a:chOff x="6750000" y="1440"/>
            <a:chExt cx="564480" cy="551160"/>
          </a:xfrm>
        </p:grpSpPr>
        <p:sp>
          <p:nvSpPr>
            <p:cNvPr id="62" name="CustomShape 25"/>
            <p:cNvSpPr/>
            <p:nvPr/>
          </p:nvSpPr>
          <p:spPr>
            <a:xfrm>
              <a:off x="6750000" y="370440"/>
              <a:ext cx="182160" cy="18216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/>
          </p:style>
        </p:sp>
        <p:sp>
          <p:nvSpPr>
            <p:cNvPr id="63" name="CustomShape 26"/>
            <p:cNvSpPr/>
            <p:nvPr/>
          </p:nvSpPr>
          <p:spPr>
            <a:xfrm>
              <a:off x="6941160" y="186120"/>
              <a:ext cx="182160" cy="18216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/>
          </p:style>
        </p:sp>
        <p:sp>
          <p:nvSpPr>
            <p:cNvPr id="64" name="CustomShape 27"/>
            <p:cNvSpPr/>
            <p:nvPr/>
          </p:nvSpPr>
          <p:spPr>
            <a:xfrm>
              <a:off x="7132320" y="370440"/>
              <a:ext cx="182160" cy="18216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/>
          </p:style>
        </p:sp>
        <p:sp>
          <p:nvSpPr>
            <p:cNvPr id="65" name="CustomShape 28"/>
            <p:cNvSpPr/>
            <p:nvPr/>
          </p:nvSpPr>
          <p:spPr>
            <a:xfrm>
              <a:off x="6750000" y="1440"/>
              <a:ext cx="182160" cy="18216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/>
          </p:style>
        </p:sp>
        <p:sp>
          <p:nvSpPr>
            <p:cNvPr id="66" name="CustomShape 29"/>
            <p:cNvSpPr/>
            <p:nvPr/>
          </p:nvSpPr>
          <p:spPr>
            <a:xfrm>
              <a:off x="7132320" y="1440"/>
              <a:ext cx="182160" cy="18216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/>
          </p:style>
        </p:sp>
      </p:grpSp>
      <p:grpSp>
        <p:nvGrpSpPr>
          <p:cNvPr id="67" name="Group 30"/>
          <p:cNvGrpSpPr/>
          <p:nvPr/>
        </p:nvGrpSpPr>
        <p:grpSpPr>
          <a:xfrm>
            <a:off x="6750000" y="1408320"/>
            <a:ext cx="564480" cy="551520"/>
            <a:chOff x="6750000" y="1408320"/>
            <a:chExt cx="564480" cy="551520"/>
          </a:xfrm>
        </p:grpSpPr>
        <p:sp>
          <p:nvSpPr>
            <p:cNvPr id="68" name="CustomShape 31"/>
            <p:cNvSpPr/>
            <p:nvPr/>
          </p:nvSpPr>
          <p:spPr>
            <a:xfrm>
              <a:off x="6750000" y="1777680"/>
              <a:ext cx="182160" cy="18216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69" name="CustomShape 32"/>
            <p:cNvSpPr/>
            <p:nvPr/>
          </p:nvSpPr>
          <p:spPr>
            <a:xfrm>
              <a:off x="6941160" y="1593000"/>
              <a:ext cx="182160" cy="18216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70" name="CustomShape 33"/>
            <p:cNvSpPr/>
            <p:nvPr/>
          </p:nvSpPr>
          <p:spPr>
            <a:xfrm>
              <a:off x="7132320" y="1777680"/>
              <a:ext cx="182160" cy="18216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71" name="CustomShape 34"/>
            <p:cNvSpPr/>
            <p:nvPr/>
          </p:nvSpPr>
          <p:spPr>
            <a:xfrm>
              <a:off x="6750000" y="1408320"/>
              <a:ext cx="182160" cy="18216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72" name="CustomShape 35"/>
            <p:cNvSpPr/>
            <p:nvPr/>
          </p:nvSpPr>
          <p:spPr>
            <a:xfrm>
              <a:off x="7132320" y="1408320"/>
              <a:ext cx="182160" cy="18216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</p:sp>
      </p:grpSp>
      <p:grpSp>
        <p:nvGrpSpPr>
          <p:cNvPr id="73" name="Group 36"/>
          <p:cNvGrpSpPr/>
          <p:nvPr/>
        </p:nvGrpSpPr>
        <p:grpSpPr>
          <a:xfrm>
            <a:off x="6750000" y="4191840"/>
            <a:ext cx="564480" cy="551520"/>
            <a:chOff x="6750000" y="4191840"/>
            <a:chExt cx="564480" cy="551520"/>
          </a:xfrm>
        </p:grpSpPr>
        <p:sp>
          <p:nvSpPr>
            <p:cNvPr id="74" name="CustomShape 37"/>
            <p:cNvSpPr/>
            <p:nvPr/>
          </p:nvSpPr>
          <p:spPr>
            <a:xfrm>
              <a:off x="6750000" y="4561200"/>
              <a:ext cx="182160" cy="18216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/>
          </p:style>
        </p:sp>
        <p:sp>
          <p:nvSpPr>
            <p:cNvPr id="75" name="CustomShape 38"/>
            <p:cNvSpPr/>
            <p:nvPr/>
          </p:nvSpPr>
          <p:spPr>
            <a:xfrm>
              <a:off x="6941160" y="4376520"/>
              <a:ext cx="182160" cy="18216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/>
          </p:style>
        </p:sp>
        <p:sp>
          <p:nvSpPr>
            <p:cNvPr id="76" name="CustomShape 39"/>
            <p:cNvSpPr/>
            <p:nvPr/>
          </p:nvSpPr>
          <p:spPr>
            <a:xfrm>
              <a:off x="7132320" y="4561200"/>
              <a:ext cx="182160" cy="18216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/>
          </p:style>
        </p:sp>
        <p:sp>
          <p:nvSpPr>
            <p:cNvPr id="77" name="CustomShape 40"/>
            <p:cNvSpPr/>
            <p:nvPr/>
          </p:nvSpPr>
          <p:spPr>
            <a:xfrm>
              <a:off x="6750000" y="4191840"/>
              <a:ext cx="182160" cy="18216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/>
          </p:style>
        </p:sp>
        <p:sp>
          <p:nvSpPr>
            <p:cNvPr id="78" name="CustomShape 41"/>
            <p:cNvSpPr/>
            <p:nvPr/>
          </p:nvSpPr>
          <p:spPr>
            <a:xfrm>
              <a:off x="7132320" y="4191840"/>
              <a:ext cx="182160" cy="18216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/>
          </p:style>
        </p:sp>
      </p:grpSp>
      <p:grpSp>
        <p:nvGrpSpPr>
          <p:cNvPr id="79" name="Group 42"/>
          <p:cNvGrpSpPr/>
          <p:nvPr/>
        </p:nvGrpSpPr>
        <p:grpSpPr>
          <a:xfrm>
            <a:off x="0" y="4191840"/>
            <a:ext cx="564480" cy="551520"/>
            <a:chOff x="0" y="4191840"/>
            <a:chExt cx="564480" cy="551520"/>
          </a:xfrm>
        </p:grpSpPr>
        <p:sp>
          <p:nvSpPr>
            <p:cNvPr id="80" name="CustomShape 43"/>
            <p:cNvSpPr/>
            <p:nvPr/>
          </p:nvSpPr>
          <p:spPr>
            <a:xfrm>
              <a:off x="0" y="4561200"/>
              <a:ext cx="182160" cy="18216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/>
          </p:style>
        </p:sp>
        <p:sp>
          <p:nvSpPr>
            <p:cNvPr id="81" name="CustomShape 44"/>
            <p:cNvSpPr/>
            <p:nvPr/>
          </p:nvSpPr>
          <p:spPr>
            <a:xfrm>
              <a:off x="191160" y="4376520"/>
              <a:ext cx="182160" cy="18216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/>
          </p:style>
        </p:sp>
        <p:sp>
          <p:nvSpPr>
            <p:cNvPr id="82" name="CustomShape 45"/>
            <p:cNvSpPr/>
            <p:nvPr/>
          </p:nvSpPr>
          <p:spPr>
            <a:xfrm>
              <a:off x="382320" y="4561200"/>
              <a:ext cx="182160" cy="18216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/>
          </p:style>
        </p:sp>
        <p:sp>
          <p:nvSpPr>
            <p:cNvPr id="83" name="CustomShape 46"/>
            <p:cNvSpPr/>
            <p:nvPr/>
          </p:nvSpPr>
          <p:spPr>
            <a:xfrm>
              <a:off x="0" y="4191840"/>
              <a:ext cx="182160" cy="18216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/>
          </p:style>
        </p:sp>
        <p:sp>
          <p:nvSpPr>
            <p:cNvPr id="84" name="CustomShape 47"/>
            <p:cNvSpPr/>
            <p:nvPr/>
          </p:nvSpPr>
          <p:spPr>
            <a:xfrm>
              <a:off x="382320" y="4191840"/>
              <a:ext cx="182160" cy="18216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/>
          </p:style>
        </p:sp>
      </p:grpSp>
      <p:grpSp>
        <p:nvGrpSpPr>
          <p:cNvPr id="85" name="Group 48"/>
          <p:cNvGrpSpPr/>
          <p:nvPr/>
        </p:nvGrpSpPr>
        <p:grpSpPr>
          <a:xfrm>
            <a:off x="6750000" y="3414240"/>
            <a:ext cx="564480" cy="551520"/>
            <a:chOff x="6750000" y="3414240"/>
            <a:chExt cx="564480" cy="551520"/>
          </a:xfrm>
        </p:grpSpPr>
        <p:sp>
          <p:nvSpPr>
            <p:cNvPr id="86" name="CustomShape 49"/>
            <p:cNvSpPr/>
            <p:nvPr/>
          </p:nvSpPr>
          <p:spPr>
            <a:xfrm>
              <a:off x="6750000" y="3783600"/>
              <a:ext cx="182160" cy="18216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87" name="CustomShape 50"/>
            <p:cNvSpPr/>
            <p:nvPr/>
          </p:nvSpPr>
          <p:spPr>
            <a:xfrm>
              <a:off x="6941160" y="3598920"/>
              <a:ext cx="182160" cy="18216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88" name="CustomShape 51"/>
            <p:cNvSpPr/>
            <p:nvPr/>
          </p:nvSpPr>
          <p:spPr>
            <a:xfrm>
              <a:off x="7132320" y="3783600"/>
              <a:ext cx="182160" cy="18216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89" name="CustomShape 52"/>
            <p:cNvSpPr/>
            <p:nvPr/>
          </p:nvSpPr>
          <p:spPr>
            <a:xfrm>
              <a:off x="6750000" y="3414240"/>
              <a:ext cx="182160" cy="18216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90" name="CustomShape 53"/>
            <p:cNvSpPr/>
            <p:nvPr/>
          </p:nvSpPr>
          <p:spPr>
            <a:xfrm>
              <a:off x="7132320" y="3414240"/>
              <a:ext cx="182160" cy="18216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</p:sp>
      </p:grpSp>
      <p:grpSp>
        <p:nvGrpSpPr>
          <p:cNvPr id="91" name="Group 54"/>
          <p:cNvGrpSpPr/>
          <p:nvPr/>
        </p:nvGrpSpPr>
        <p:grpSpPr>
          <a:xfrm>
            <a:off x="0" y="3414240"/>
            <a:ext cx="564480" cy="551520"/>
            <a:chOff x="0" y="3414240"/>
            <a:chExt cx="564480" cy="551520"/>
          </a:xfrm>
        </p:grpSpPr>
        <p:sp>
          <p:nvSpPr>
            <p:cNvPr id="92" name="CustomShape 55"/>
            <p:cNvSpPr/>
            <p:nvPr/>
          </p:nvSpPr>
          <p:spPr>
            <a:xfrm>
              <a:off x="0" y="3783600"/>
              <a:ext cx="182160" cy="18216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93" name="CustomShape 56"/>
            <p:cNvSpPr/>
            <p:nvPr/>
          </p:nvSpPr>
          <p:spPr>
            <a:xfrm>
              <a:off x="191160" y="3598920"/>
              <a:ext cx="182160" cy="18216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94" name="CustomShape 57"/>
            <p:cNvSpPr/>
            <p:nvPr/>
          </p:nvSpPr>
          <p:spPr>
            <a:xfrm>
              <a:off x="382320" y="3783600"/>
              <a:ext cx="182160" cy="18216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95" name="CustomShape 58"/>
            <p:cNvSpPr/>
            <p:nvPr/>
          </p:nvSpPr>
          <p:spPr>
            <a:xfrm>
              <a:off x="0" y="3414240"/>
              <a:ext cx="182160" cy="18216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96" name="CustomShape 59"/>
            <p:cNvSpPr/>
            <p:nvPr/>
          </p:nvSpPr>
          <p:spPr>
            <a:xfrm>
              <a:off x="382320" y="3414240"/>
              <a:ext cx="182160" cy="18216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</p:sp>
      </p:grpSp>
      <p:grpSp>
        <p:nvGrpSpPr>
          <p:cNvPr id="97" name="Group 60"/>
          <p:cNvGrpSpPr/>
          <p:nvPr/>
        </p:nvGrpSpPr>
        <p:grpSpPr>
          <a:xfrm>
            <a:off x="0" y="1408320"/>
            <a:ext cx="564480" cy="551160"/>
            <a:chOff x="0" y="1408320"/>
            <a:chExt cx="564480" cy="551160"/>
          </a:xfrm>
        </p:grpSpPr>
        <p:sp>
          <p:nvSpPr>
            <p:cNvPr id="98" name="CustomShape 61"/>
            <p:cNvSpPr/>
            <p:nvPr/>
          </p:nvSpPr>
          <p:spPr>
            <a:xfrm>
              <a:off x="0" y="1777320"/>
              <a:ext cx="182160" cy="18216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99" name="CustomShape 62"/>
            <p:cNvSpPr/>
            <p:nvPr/>
          </p:nvSpPr>
          <p:spPr>
            <a:xfrm>
              <a:off x="191160" y="1593000"/>
              <a:ext cx="182160" cy="18216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100" name="CustomShape 63"/>
            <p:cNvSpPr/>
            <p:nvPr/>
          </p:nvSpPr>
          <p:spPr>
            <a:xfrm>
              <a:off x="382320" y="1777320"/>
              <a:ext cx="182160" cy="18216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101" name="CustomShape 64"/>
            <p:cNvSpPr/>
            <p:nvPr/>
          </p:nvSpPr>
          <p:spPr>
            <a:xfrm>
              <a:off x="0" y="1408320"/>
              <a:ext cx="182160" cy="18216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102" name="CustomShape 65"/>
            <p:cNvSpPr/>
            <p:nvPr/>
          </p:nvSpPr>
          <p:spPr>
            <a:xfrm>
              <a:off x="382320" y="1408320"/>
              <a:ext cx="182160" cy="18216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</p:sp>
      </p:grpSp>
      <p:sp>
        <p:nvSpPr>
          <p:cNvPr id="103" name="CustomShape 66"/>
          <p:cNvSpPr/>
          <p:nvPr/>
        </p:nvSpPr>
        <p:spPr>
          <a:xfrm>
            <a:off x="616680" y="1519200"/>
            <a:ext cx="282348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Widest during scaling of the page</a:t>
            </a:r>
            <a:endParaRPr b="0" lang="en-CA" sz="1400" spc="-1" strike="noStrike">
              <a:latin typeface="Arial"/>
            </a:endParaRPr>
          </a:p>
        </p:txBody>
      </p:sp>
      <p:grpSp>
        <p:nvGrpSpPr>
          <p:cNvPr id="104" name="Group 67"/>
          <p:cNvGrpSpPr/>
          <p:nvPr/>
        </p:nvGrpSpPr>
        <p:grpSpPr>
          <a:xfrm>
            <a:off x="0" y="630720"/>
            <a:ext cx="564480" cy="551520"/>
            <a:chOff x="0" y="630720"/>
            <a:chExt cx="564480" cy="551520"/>
          </a:xfrm>
        </p:grpSpPr>
        <p:sp>
          <p:nvSpPr>
            <p:cNvPr id="105" name="CustomShape 68"/>
            <p:cNvSpPr/>
            <p:nvPr/>
          </p:nvSpPr>
          <p:spPr>
            <a:xfrm>
              <a:off x="0" y="1000080"/>
              <a:ext cx="182160" cy="18216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/>
          </p:style>
        </p:sp>
        <p:sp>
          <p:nvSpPr>
            <p:cNvPr id="106" name="CustomShape 69"/>
            <p:cNvSpPr/>
            <p:nvPr/>
          </p:nvSpPr>
          <p:spPr>
            <a:xfrm>
              <a:off x="191160" y="815400"/>
              <a:ext cx="182160" cy="18216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/>
          </p:style>
        </p:sp>
        <p:sp>
          <p:nvSpPr>
            <p:cNvPr id="107" name="CustomShape 70"/>
            <p:cNvSpPr/>
            <p:nvPr/>
          </p:nvSpPr>
          <p:spPr>
            <a:xfrm>
              <a:off x="382320" y="1000080"/>
              <a:ext cx="182160" cy="18216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/>
          </p:style>
        </p:sp>
        <p:sp>
          <p:nvSpPr>
            <p:cNvPr id="108" name="CustomShape 71"/>
            <p:cNvSpPr/>
            <p:nvPr/>
          </p:nvSpPr>
          <p:spPr>
            <a:xfrm>
              <a:off x="0" y="630720"/>
              <a:ext cx="182160" cy="18216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/>
          </p:style>
        </p:sp>
        <p:sp>
          <p:nvSpPr>
            <p:cNvPr id="109" name="CustomShape 72"/>
            <p:cNvSpPr/>
            <p:nvPr/>
          </p:nvSpPr>
          <p:spPr>
            <a:xfrm>
              <a:off x="382320" y="630720"/>
              <a:ext cx="182160" cy="18216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/>
          </p:style>
        </p:sp>
      </p:grpSp>
      <p:grpSp>
        <p:nvGrpSpPr>
          <p:cNvPr id="110" name="Group 73"/>
          <p:cNvGrpSpPr/>
          <p:nvPr/>
        </p:nvGrpSpPr>
        <p:grpSpPr>
          <a:xfrm>
            <a:off x="0" y="1440"/>
            <a:ext cx="564480" cy="551160"/>
            <a:chOff x="0" y="1440"/>
            <a:chExt cx="564480" cy="551160"/>
          </a:xfrm>
        </p:grpSpPr>
        <p:sp>
          <p:nvSpPr>
            <p:cNvPr id="111" name="CustomShape 74"/>
            <p:cNvSpPr/>
            <p:nvPr/>
          </p:nvSpPr>
          <p:spPr>
            <a:xfrm>
              <a:off x="0" y="370440"/>
              <a:ext cx="182160" cy="18216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/>
          </p:style>
        </p:sp>
        <p:sp>
          <p:nvSpPr>
            <p:cNvPr id="112" name="CustomShape 75"/>
            <p:cNvSpPr/>
            <p:nvPr/>
          </p:nvSpPr>
          <p:spPr>
            <a:xfrm>
              <a:off x="191160" y="186120"/>
              <a:ext cx="182160" cy="18216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/>
          </p:style>
        </p:sp>
        <p:sp>
          <p:nvSpPr>
            <p:cNvPr id="113" name="CustomShape 76"/>
            <p:cNvSpPr/>
            <p:nvPr/>
          </p:nvSpPr>
          <p:spPr>
            <a:xfrm>
              <a:off x="382320" y="370440"/>
              <a:ext cx="182160" cy="18216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/>
          </p:style>
        </p:sp>
        <p:sp>
          <p:nvSpPr>
            <p:cNvPr id="114" name="CustomShape 77"/>
            <p:cNvSpPr/>
            <p:nvPr/>
          </p:nvSpPr>
          <p:spPr>
            <a:xfrm>
              <a:off x="0" y="1440"/>
              <a:ext cx="182160" cy="18216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/>
          </p:style>
        </p:sp>
        <p:sp>
          <p:nvSpPr>
            <p:cNvPr id="115" name="CustomShape 78"/>
            <p:cNvSpPr/>
            <p:nvPr/>
          </p:nvSpPr>
          <p:spPr>
            <a:xfrm>
              <a:off x="382320" y="1440"/>
              <a:ext cx="182160" cy="18216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/>
          </p:style>
        </p:sp>
      </p:grpSp>
      <p:sp>
        <p:nvSpPr>
          <p:cNvPr id="116" name="CustomShape 79"/>
          <p:cNvSpPr/>
          <p:nvPr/>
        </p:nvSpPr>
        <p:spPr>
          <a:xfrm>
            <a:off x="5379840" y="117720"/>
            <a:ext cx="138456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8 x 5.88 inches</a:t>
            </a:r>
            <a:endParaRPr b="0" lang="en-CA" sz="1400" spc="-1" strike="noStrike">
              <a:latin typeface="Arial"/>
            </a:endParaRPr>
          </a:p>
        </p:txBody>
      </p:sp>
      <p:sp>
        <p:nvSpPr>
          <p:cNvPr id="117" name="CustomShape 80"/>
          <p:cNvSpPr/>
          <p:nvPr/>
        </p:nvSpPr>
        <p:spPr>
          <a:xfrm>
            <a:off x="5379840" y="752400"/>
            <a:ext cx="138456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8 x 4.51 inches</a:t>
            </a:r>
            <a:endParaRPr b="0" lang="en-CA" sz="1400" spc="-1" strike="noStrike">
              <a:latin typeface="Arial"/>
            </a:endParaRPr>
          </a:p>
        </p:txBody>
      </p:sp>
      <p:sp>
        <p:nvSpPr>
          <p:cNvPr id="118" name="CustomShape 81"/>
          <p:cNvSpPr/>
          <p:nvPr/>
        </p:nvSpPr>
        <p:spPr>
          <a:xfrm>
            <a:off x="5379840" y="1530360"/>
            <a:ext cx="128556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8 x 2.8 inches</a:t>
            </a:r>
            <a:endParaRPr b="0" lang="en-CA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77760" y="1044000"/>
            <a:ext cx="7157160" cy="346608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144000" y="1872360"/>
            <a:ext cx="7026840" cy="2607480"/>
          </a:xfrm>
          <a:prstGeom prst="rect">
            <a:avLst/>
          </a:prstGeom>
          <a:ln w="0">
            <a:noFill/>
          </a:ln>
        </p:spPr>
      </p:pic>
      <p:sp>
        <p:nvSpPr>
          <p:cNvPr id="121" name="CustomShape 2"/>
          <p:cNvSpPr/>
          <p:nvPr/>
        </p:nvSpPr>
        <p:spPr>
          <a:xfrm>
            <a:off x="0" y="2160"/>
            <a:ext cx="7314480" cy="53751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3"/>
          <p:cNvSpPr/>
          <p:nvPr/>
        </p:nvSpPr>
        <p:spPr>
          <a:xfrm>
            <a:off x="0" y="629280"/>
            <a:ext cx="7314480" cy="4114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23" name="CustomShape 4"/>
          <p:cNvSpPr/>
          <p:nvPr/>
        </p:nvSpPr>
        <p:spPr>
          <a:xfrm>
            <a:off x="0" y="1405800"/>
            <a:ext cx="7314480" cy="255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4" name="Picture 83" descr="A close up of a keyboard&#10;&#10;Description automatically generated"/>
          <p:cNvPicPr/>
          <p:nvPr/>
        </p:nvPicPr>
        <p:blipFill>
          <a:blip r:embed="rId2"/>
          <a:stretch/>
        </p:blipFill>
        <p:spPr>
          <a:xfrm>
            <a:off x="119880" y="1094400"/>
            <a:ext cx="1710360" cy="747720"/>
          </a:xfrm>
          <a:prstGeom prst="rect">
            <a:avLst/>
          </a:prstGeom>
          <a:ln w="0">
            <a:noFill/>
          </a:ln>
        </p:spPr>
      </p:pic>
      <p:sp>
        <p:nvSpPr>
          <p:cNvPr id="125" name="CustomShape 5"/>
          <p:cNvSpPr/>
          <p:nvPr/>
        </p:nvSpPr>
        <p:spPr>
          <a:xfrm>
            <a:off x="3972600" y="1180800"/>
            <a:ext cx="28544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Representing discrete</a:t>
            </a:r>
            <a:endParaRPr b="0" lang="en-CA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data as Functional</a:t>
            </a:r>
            <a:endParaRPr b="0" lang="en-CA" sz="2000" spc="-1" strike="noStrike">
              <a:latin typeface="Arial"/>
            </a:endParaRPr>
          </a:p>
        </p:txBody>
      </p:sp>
      <p:sp>
        <p:nvSpPr>
          <p:cNvPr id="126" name="CustomShape 6"/>
          <p:cNvSpPr/>
          <p:nvPr/>
        </p:nvSpPr>
        <p:spPr>
          <a:xfrm>
            <a:off x="2268000" y="1189440"/>
            <a:ext cx="1979640" cy="63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CA" sz="3600" spc="-1" strike="noStrike">
                <a:solidFill>
                  <a:srgbClr val="000000"/>
                </a:solidFill>
                <a:latin typeface="Arial"/>
                <a:ea typeface="DejaVu Sans"/>
              </a:rPr>
              <a:t>Tutorial:</a:t>
            </a:r>
            <a:endParaRPr b="0" lang="en-CA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A4C25A60F58F4F9E2D77EB700D4DDD" ma:contentTypeVersion="15" ma:contentTypeDescription="Create a new document." ma:contentTypeScope="" ma:versionID="8710c4c97b9e130be92970e6791c71a6">
  <xsd:schema xmlns:xsd="http://www.w3.org/2001/XMLSchema" xmlns:xs="http://www.w3.org/2001/XMLSchema" xmlns:p="http://schemas.microsoft.com/office/2006/metadata/properties" xmlns:ns1="http://schemas.microsoft.com/sharepoint/v3" xmlns:ns3="216bde26-9634-4d6a-91fe-0c0c14b20b90" xmlns:ns4="c8e4db4b-48df-4a0d-a5ad-b048e586ef36" targetNamespace="http://schemas.microsoft.com/office/2006/metadata/properties" ma:root="true" ma:fieldsID="21a0cc795564e7308a3e331186d6c256" ns1:_="" ns3:_="" ns4:_="">
    <xsd:import namespace="http://schemas.microsoft.com/sharepoint/v3"/>
    <xsd:import namespace="216bde26-9634-4d6a-91fe-0c0c14b20b90"/>
    <xsd:import namespace="c8e4db4b-48df-4a0d-a5ad-b048e586ef3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1:_ip_UnifiedCompliancePolicyProperties" minOccurs="0"/>
                <xsd:element ref="ns1:_ip_UnifiedCompliancePolicyUIAc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6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7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6bde26-9634-4d6a-91fe-0c0c14b20b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e4db4b-48df-4a0d-a5ad-b048e586ef36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8ABEFD2E-E45F-4181-A504-5D747E6F58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16bde26-9634-4d6a-91fe-0c0c14b20b90"/>
    <ds:schemaRef ds:uri="c8e4db4b-48df-4a0d-a5ad-b048e586ef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7AA66D3-A468-4FD2-B192-9E6BD79914F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329657-48FE-49A3-A424-7C5B871C3595}">
  <ds:schemaRefs>
    <ds:schemaRef ds:uri="c8e4db4b-48df-4a0d-a5ad-b048e586ef36"/>
    <ds:schemaRef ds:uri="http://purl.org/dc/terms/"/>
    <ds:schemaRef ds:uri="http://schemas.microsoft.com/office/2006/documentManagement/types"/>
    <ds:schemaRef ds:uri="216bde26-9634-4d6a-91fe-0c0c14b20b90"/>
    <ds:schemaRef ds:uri="http://purl.org/dc/dcmitype/"/>
    <ds:schemaRef ds:uri="http://schemas.microsoft.com/sharepoint/v3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326</TotalTime>
  <Application>LibreOffice/7.0.1.2$Windows_X86_64 LibreOffice_project/7cbcfc562f6eb6708b5ff7d7397325de9e764452</Application>
  <Words>33</Words>
  <Paragraphs>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2019-06-23T17:54:19Z</dcterms:created>
  <dc:creator>Andriy Koval</dc:creator>
  <dc:description/>
  <dc:language>en-CA</dc:language>
  <cp:lastModifiedBy/>
  <dcterms:modified xsi:type="dcterms:W3CDTF">2021-04-25T12:57:56Z</dcterms:modified>
  <cp:revision>34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0x01010007A4C25A60F58F4F9E2D77EB700D4DDD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Custom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</vt:i4>
  </property>
</Properties>
</file>