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9" r:id="rId5"/>
    <p:sldId id="261" r:id="rId6"/>
    <p:sldId id="262" r:id="rId7"/>
  </p:sldIdLst>
  <p:sldSz cx="7315200" cy="5376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y Koval" initials="AK" lastIdx="1" clrIdx="0">
    <p:extLst>
      <p:ext uri="{19B8F6BF-5375-455C-9EA6-DF929625EA0E}">
        <p15:presenceInfo xmlns:p15="http://schemas.microsoft.com/office/powerpoint/2012/main" userId="S::an499583@ucf.edu::94b0ee10-df03-4853-b640-080a3ffc2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5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79964"/>
            <a:ext cx="6217920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24098"/>
            <a:ext cx="5486400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86268"/>
            <a:ext cx="1577340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86268"/>
            <a:ext cx="464058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40484"/>
            <a:ext cx="6309360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598268"/>
            <a:ext cx="6309360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31341"/>
            <a:ext cx="3108960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86269"/>
            <a:ext cx="6309360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18079"/>
            <a:ext cx="3094672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1964048"/>
            <a:ext cx="3094672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18079"/>
            <a:ext cx="310991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964048"/>
            <a:ext cx="310991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74170"/>
            <a:ext cx="3703320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58458"/>
            <a:ext cx="2359342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74170"/>
            <a:ext cx="3703320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13059"/>
            <a:ext cx="2359342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86269"/>
            <a:ext cx="6309360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31341"/>
            <a:ext cx="6309360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082D2-728E-47B7-AA51-904213E59808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983557"/>
            <a:ext cx="246888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983557"/>
            <a:ext cx="1645920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2D271-3B95-4465-9583-1D8B060C1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0B856-4DF0-4D20-BC67-1F56F84DAB70}"/>
              </a:ext>
            </a:extLst>
          </p:cNvPr>
          <p:cNvSpPr txBox="1"/>
          <p:nvPr/>
        </p:nvSpPr>
        <p:spPr>
          <a:xfrm>
            <a:off x="613212" y="1295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Inside the post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96F73-D4AA-4BEF-964D-09892EF30FE7}"/>
              </a:ext>
            </a:extLst>
          </p:cNvPr>
          <p:cNvSpPr txBox="1"/>
          <p:nvPr/>
        </p:nvSpPr>
        <p:spPr>
          <a:xfrm>
            <a:off x="613212" y="752287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EEB6D0-E176-4C3F-8C46-8B8FA4E0EE50}"/>
              </a:ext>
            </a:extLst>
          </p:cNvPr>
          <p:cNvGrpSpPr/>
          <p:nvPr/>
        </p:nvGrpSpPr>
        <p:grpSpPr>
          <a:xfrm>
            <a:off x="0" y="4825991"/>
            <a:ext cx="565298" cy="552117"/>
            <a:chOff x="0" y="4189938"/>
            <a:chExt cx="565298" cy="5521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1B11EB-8DEC-439F-A281-8B45079CFB8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9E91A-C2F8-44F5-BABD-64455C44D20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28CF85-1403-4E53-BC0C-4A53E35597E3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0F5907-FE53-4F20-A867-0218252EE4AD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BCC00D-8910-4A44-9C71-9CD07AE5774B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FC659F-9A20-4FE1-B0FB-081A61CA658E}"/>
              </a:ext>
            </a:extLst>
          </p:cNvPr>
          <p:cNvGrpSpPr/>
          <p:nvPr/>
        </p:nvGrpSpPr>
        <p:grpSpPr>
          <a:xfrm>
            <a:off x="6749902" y="4825991"/>
            <a:ext cx="565298" cy="552117"/>
            <a:chOff x="0" y="4189938"/>
            <a:chExt cx="565298" cy="5521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AB645-FCE0-48F9-B2F5-6E78A321BAF9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A3780C1-DAB9-4D7F-848F-182CCBC818DA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EBCD75-07F8-4395-92C2-EC35DB80261E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25E002-9D44-4D07-A614-C8538F39F5F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5DB12D-F89C-4B73-8335-636118139F0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136728-05DE-43AA-857D-921B8BE28714}"/>
              </a:ext>
            </a:extLst>
          </p:cNvPr>
          <p:cNvGrpSpPr/>
          <p:nvPr/>
        </p:nvGrpSpPr>
        <p:grpSpPr>
          <a:xfrm>
            <a:off x="6749902" y="631031"/>
            <a:ext cx="565298" cy="552117"/>
            <a:chOff x="0" y="4189938"/>
            <a:chExt cx="565298" cy="55211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78A4A3-D6B5-42FB-ADF0-597EE585A0ED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91D3AB-25ED-411E-A822-F6A64E009E47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AA77A5-56BD-49EA-A931-1E8526ECC00C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AED6E-9AAE-47B7-A9A1-C4DE4216926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751EF-F473-4740-9941-DAAFFF51F52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37F7B9-620F-4A25-A072-279365E1CA1F}"/>
              </a:ext>
            </a:extLst>
          </p:cNvPr>
          <p:cNvGrpSpPr/>
          <p:nvPr/>
        </p:nvGrpSpPr>
        <p:grpSpPr>
          <a:xfrm>
            <a:off x="6749902" y="1339"/>
            <a:ext cx="565298" cy="552117"/>
            <a:chOff x="0" y="4189938"/>
            <a:chExt cx="565298" cy="5521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1C699B-E6A4-46E2-82F6-79639EB84EAB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F8CCFE-2836-4FD6-B735-10AA4C766186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DE8ABF-8632-4B85-A4B5-EAE8FB24024D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51191-9045-4452-9C15-94DE0103E3F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7A28A-6537-4567-8A72-DA448099992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B0006A-387E-4916-9D88-FDF55F92C6EB}"/>
              </a:ext>
            </a:extLst>
          </p:cNvPr>
          <p:cNvGrpSpPr/>
          <p:nvPr/>
        </p:nvGrpSpPr>
        <p:grpSpPr>
          <a:xfrm>
            <a:off x="6749902" y="1408271"/>
            <a:ext cx="565298" cy="552117"/>
            <a:chOff x="0" y="4189938"/>
            <a:chExt cx="565298" cy="5521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623C33-5117-4772-8C19-6E8A89C8DBB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B6A44E-C5FB-4019-9198-EBD8CCB97B19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7D96A3-664A-452C-A950-A0F97984F7D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30D54A-756C-498B-91E4-0D7B733A920F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3C5F20-BB09-44F1-A4FC-09232D937468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4E0CBF-E48C-4802-AAC3-BEDDB389AB14}"/>
              </a:ext>
            </a:extLst>
          </p:cNvPr>
          <p:cNvGrpSpPr/>
          <p:nvPr/>
        </p:nvGrpSpPr>
        <p:grpSpPr>
          <a:xfrm>
            <a:off x="6749902" y="4191845"/>
            <a:ext cx="565298" cy="552117"/>
            <a:chOff x="0" y="4189938"/>
            <a:chExt cx="565298" cy="5521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904143C-EBBF-477F-9A70-A72B3C8D66E5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4A77D-7DFE-45E0-BD7D-590D07EEE2A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CA10714-D6A6-4E2B-AB7D-814E226BA8B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B62239A-E5DB-40FC-971A-5DB523E175A5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D40BB0F-66B4-474E-B2EB-93FDAD4D898E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B97D16-4679-487E-BFD0-A4704CCA6699}"/>
              </a:ext>
            </a:extLst>
          </p:cNvPr>
          <p:cNvGrpSpPr/>
          <p:nvPr/>
        </p:nvGrpSpPr>
        <p:grpSpPr>
          <a:xfrm>
            <a:off x="0" y="4191845"/>
            <a:ext cx="565298" cy="552117"/>
            <a:chOff x="0" y="4189938"/>
            <a:chExt cx="565298" cy="55211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238A9D1-84E2-412D-9336-D798728BF4F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1C9996D-CEA3-4003-9DB9-9ED42CA9D2E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DC63F2B-5ACA-4262-A4E1-887FC1FE95A4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3B2A912-86C6-447C-A009-24C87FE3CAD8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1E0F-BC30-468C-A694-C60E991E69D5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C9B422-180B-4E0B-8768-2636046CBBBF}"/>
              </a:ext>
            </a:extLst>
          </p:cNvPr>
          <p:cNvGrpSpPr/>
          <p:nvPr/>
        </p:nvGrpSpPr>
        <p:grpSpPr>
          <a:xfrm>
            <a:off x="6749902" y="3414294"/>
            <a:ext cx="565298" cy="552117"/>
            <a:chOff x="0" y="4189938"/>
            <a:chExt cx="565298" cy="55211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786DCAF-16B2-479F-ADE0-70ADA4A35E82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83CF6A-1485-4164-BCC7-0BC849D2BEDB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4E9FCE-5E7A-4612-AEA7-D95C1F7AB140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F21666-5FA5-4263-A5C9-FD9A84740387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5B41DC-5C0F-45AA-A3E5-5CA64336E1E4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6D18492-0A91-44DD-97D2-871B65A8E501}"/>
              </a:ext>
            </a:extLst>
          </p:cNvPr>
          <p:cNvGrpSpPr/>
          <p:nvPr/>
        </p:nvGrpSpPr>
        <p:grpSpPr>
          <a:xfrm>
            <a:off x="0" y="3414294"/>
            <a:ext cx="565298" cy="552117"/>
            <a:chOff x="0" y="4189938"/>
            <a:chExt cx="565298" cy="55211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9067C6-E6EF-41C6-B237-43D7B5A4551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E5373BA-D41B-475B-B12B-83FA320B2611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94CB7E-EFAA-4CAA-91D4-4A328E667885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1CDB222-4CBD-4FA1-8C5D-5FB1A2444AF3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04E4E6-843B-4B59-B4F8-CDD0BDB24E30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76BAB38-FA54-468D-B460-D362B357BFE9}"/>
              </a:ext>
            </a:extLst>
          </p:cNvPr>
          <p:cNvGrpSpPr/>
          <p:nvPr/>
        </p:nvGrpSpPr>
        <p:grpSpPr>
          <a:xfrm>
            <a:off x="0" y="1408215"/>
            <a:ext cx="565298" cy="552117"/>
            <a:chOff x="0" y="4189938"/>
            <a:chExt cx="565298" cy="55211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E3DF3F-71B2-4270-8A01-73EFA3AEA55E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682B1A-97DD-467E-924F-76D958A630A8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BC6B945-AA59-4031-B8AB-DCDE7C2A6587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796570F-E971-4D52-A542-41056D977590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3A7C187-6AAF-4BB8-89B8-5695D3262169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4F24E6A-380F-4B3F-A3D5-A23472C6FC43}"/>
              </a:ext>
            </a:extLst>
          </p:cNvPr>
          <p:cNvSpPr txBox="1"/>
          <p:nvPr/>
        </p:nvSpPr>
        <p:spPr>
          <a:xfrm>
            <a:off x="613212" y="151923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Widest during scaling of the page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194FB7-DE5C-4F49-BB56-B513F7C4DBC6}"/>
              </a:ext>
            </a:extLst>
          </p:cNvPr>
          <p:cNvGrpSpPr/>
          <p:nvPr/>
        </p:nvGrpSpPr>
        <p:grpSpPr>
          <a:xfrm>
            <a:off x="0" y="630664"/>
            <a:ext cx="565298" cy="552117"/>
            <a:chOff x="0" y="4189938"/>
            <a:chExt cx="565298" cy="55211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3D201C3-F9EE-45AD-9C5D-047FD77CE74A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E87FEE-BF3E-44F2-8850-F65094A7FAC3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80DEA18-E754-4662-969E-1397C1CD60B6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4CEF63-72BC-428E-8863-2B11DAB8F476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A136DF-3D80-47D6-B12C-63528D243EA2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394560-5ABE-4E51-BB66-5DFC9B20C929}"/>
              </a:ext>
            </a:extLst>
          </p:cNvPr>
          <p:cNvGrpSpPr/>
          <p:nvPr/>
        </p:nvGrpSpPr>
        <p:grpSpPr>
          <a:xfrm>
            <a:off x="0" y="1338"/>
            <a:ext cx="565298" cy="552117"/>
            <a:chOff x="0" y="4189938"/>
            <a:chExt cx="565298" cy="55211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71B8DE-9BB3-4FE0-9E73-77790FAD4514}"/>
                </a:ext>
              </a:extLst>
            </p:cNvPr>
            <p:cNvSpPr/>
            <p:nvPr/>
          </p:nvSpPr>
          <p:spPr>
            <a:xfrm>
              <a:off x="0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924EEC2-CA3C-45C5-A89B-044373EDBCDF}"/>
                </a:ext>
              </a:extLst>
            </p:cNvPr>
            <p:cNvSpPr/>
            <p:nvPr/>
          </p:nvSpPr>
          <p:spPr>
            <a:xfrm>
              <a:off x="191209" y="4374556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549C87-4068-4A15-9B29-1930F8CB7322}"/>
                </a:ext>
              </a:extLst>
            </p:cNvPr>
            <p:cNvSpPr/>
            <p:nvPr/>
          </p:nvSpPr>
          <p:spPr>
            <a:xfrm>
              <a:off x="382418" y="4559175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C4A72A5-B4BA-4327-B122-9DB505070D9B}"/>
                </a:ext>
              </a:extLst>
            </p:cNvPr>
            <p:cNvSpPr/>
            <p:nvPr/>
          </p:nvSpPr>
          <p:spPr>
            <a:xfrm>
              <a:off x="0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AE6F4E0-B93D-4BC4-8C4A-1A67C76C4243}"/>
                </a:ext>
              </a:extLst>
            </p:cNvPr>
            <p:cNvSpPr/>
            <p:nvPr/>
          </p:nvSpPr>
          <p:spPr>
            <a:xfrm>
              <a:off x="382418" y="4189938"/>
              <a:ext cx="182880" cy="1828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9A728-A42A-440E-9591-FF659109D718}"/>
              </a:ext>
            </a:extLst>
          </p:cNvPr>
          <p:cNvSpPr txBox="1"/>
          <p:nvPr/>
        </p:nvSpPr>
        <p:spPr>
          <a:xfrm>
            <a:off x="5378243" y="11757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5.88 inches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B1BCC74-E2B2-43A3-9E84-5C9DD89C3D14}"/>
              </a:ext>
            </a:extLst>
          </p:cNvPr>
          <p:cNvSpPr txBox="1"/>
          <p:nvPr/>
        </p:nvSpPr>
        <p:spPr>
          <a:xfrm>
            <a:off x="5378243" y="75228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4.51 inches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08D47D-7542-43AE-8144-A5FBB973FE54}"/>
              </a:ext>
            </a:extLst>
          </p:cNvPr>
          <p:cNvSpPr txBox="1"/>
          <p:nvPr/>
        </p:nvSpPr>
        <p:spPr>
          <a:xfrm>
            <a:off x="5378243" y="1530384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x 2.8 inches</a:t>
            </a:r>
          </a:p>
        </p:txBody>
      </p:sp>
    </p:spTree>
    <p:extLst>
      <p:ext uri="{BB962C8B-B14F-4D97-AF65-F5344CB8AC3E}">
        <p14:creationId xmlns:p14="http://schemas.microsoft.com/office/powerpoint/2010/main" val="417367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5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55D2B-19B8-4DFA-9021-B1ECC94B9D22}"/>
              </a:ext>
            </a:extLst>
          </p:cNvPr>
          <p:cNvSpPr/>
          <p:nvPr/>
        </p:nvSpPr>
        <p:spPr>
          <a:xfrm>
            <a:off x="0" y="2237"/>
            <a:ext cx="7315200" cy="5375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B870-1F00-4BCE-B580-A12C4F1B87D4}"/>
              </a:ext>
            </a:extLst>
          </p:cNvPr>
          <p:cNvSpPr/>
          <p:nvPr/>
        </p:nvSpPr>
        <p:spPr>
          <a:xfrm>
            <a:off x="0" y="629162"/>
            <a:ext cx="7315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B3C268-0FD1-4AA2-A775-2C1F6C3D736C}"/>
              </a:ext>
            </a:extLst>
          </p:cNvPr>
          <p:cNvSpPr/>
          <p:nvPr/>
        </p:nvSpPr>
        <p:spPr>
          <a:xfrm>
            <a:off x="0" y="1405780"/>
            <a:ext cx="7315200" cy="256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keyboard&#10;&#10;Description automatically generated">
            <a:extLst>
              <a:ext uri="{FF2B5EF4-FFF2-40B4-BE49-F238E27FC236}">
                <a16:creationId xmlns:a16="http://schemas.microsoft.com/office/drawing/2014/main" id="{35046DA1-9A00-455E-9E05-4F60A1C8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780"/>
            <a:ext cx="1711036" cy="74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A4C25A60F58F4F9E2D77EB700D4DDD" ma:contentTypeVersion="15" ma:contentTypeDescription="Create a new document." ma:contentTypeScope="" ma:versionID="8710c4c97b9e130be92970e6791c71a6">
  <xsd:schema xmlns:xsd="http://www.w3.org/2001/XMLSchema" xmlns:xs="http://www.w3.org/2001/XMLSchema" xmlns:p="http://schemas.microsoft.com/office/2006/metadata/properties" xmlns:ns1="http://schemas.microsoft.com/sharepoint/v3" xmlns:ns3="216bde26-9634-4d6a-91fe-0c0c14b20b90" xmlns:ns4="c8e4db4b-48df-4a0d-a5ad-b048e586ef36" targetNamespace="http://schemas.microsoft.com/office/2006/metadata/properties" ma:root="true" ma:fieldsID="21a0cc795564e7308a3e331186d6c256" ns1:_="" ns3:_="" ns4:_="">
    <xsd:import namespace="http://schemas.microsoft.com/sharepoint/v3"/>
    <xsd:import namespace="216bde26-9634-4d6a-91fe-0c0c14b20b90"/>
    <xsd:import namespace="c8e4db4b-48df-4a0d-a5ad-b048e586ef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bde26-9634-4d6a-91fe-0c0c14b20b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4db4b-48df-4a0d-a5ad-b048e586ef3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29657-48FE-49A3-A424-7C5B871C359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216bde26-9634-4d6a-91fe-0c0c14b20b90"/>
    <ds:schemaRef ds:uri="http://purl.org/dc/terms/"/>
    <ds:schemaRef ds:uri="http://schemas.openxmlformats.org/package/2006/metadata/core-properties"/>
    <ds:schemaRef ds:uri="c8e4db4b-48df-4a0d-a5ad-b048e586ef3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A66D3-A468-4FD2-B192-9E6BD7991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BEFD2E-E45F-4181-A504-5D747E6F5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6bde26-9634-4d6a-91fe-0c0c14b20b90"/>
    <ds:schemaRef ds:uri="c8e4db4b-48df-4a0d-a5ad-b048e586ef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Andriy Koval</cp:lastModifiedBy>
  <cp:revision>21</cp:revision>
  <dcterms:created xsi:type="dcterms:W3CDTF">2019-06-23T17:54:19Z</dcterms:created>
  <dcterms:modified xsi:type="dcterms:W3CDTF">2021-01-24T16:07:38Z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0x01010007A4C25A60F58F4F9E2D77EB700D4DDD</vt:lpwstr>
  </property>
</Properties>
</file>