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724C8-E6C6-459A-8FBC-5D26777EA7D9}" v="12" dt="2019-07-25T20:35:3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DA9F1049-993F-42AE-8090-245D81EE4C3E}"/>
    <pc:docChg chg="custSel modSld">
      <pc:chgData name="Andriy Koval" userId="94b0ee10-df03-4853-b640-080a3ffc2346" providerId="ADAL" clId="{DA9F1049-993F-42AE-8090-245D81EE4C3E}" dt="2019-07-25T20:26:41.157" v="2" actId="478"/>
      <pc:docMkLst>
        <pc:docMk/>
      </pc:docMkLst>
      <pc:sldChg chg="delSp modSp">
        <pc:chgData name="Andriy Koval" userId="94b0ee10-df03-4853-b640-080a3ffc2346" providerId="ADAL" clId="{DA9F1049-993F-42AE-8090-245D81EE4C3E}" dt="2019-07-25T20:26:41.157" v="2" actId="478"/>
        <pc:sldMkLst>
          <pc:docMk/>
          <pc:sldMk cId="1166155303" sldId="261"/>
        </pc:sldMkLst>
        <pc:picChg chg="del mod">
          <ac:chgData name="Andriy Koval" userId="94b0ee10-df03-4853-b640-080a3ffc2346" providerId="ADAL" clId="{DA9F1049-993F-42AE-8090-245D81EE4C3E}" dt="2019-07-25T20:26:41.157" v="2" actId="478"/>
          <ac:picMkLst>
            <pc:docMk/>
            <pc:sldMk cId="1166155303" sldId="261"/>
            <ac:picMk id="87" creationId="{D77FB5FB-A7C7-4F16-B80B-7C4FE57B83D4}"/>
          </ac:picMkLst>
        </pc:picChg>
      </pc:sldChg>
    </pc:docChg>
  </pc:docChgLst>
  <pc:docChgLst>
    <pc:chgData name="Andriy Koval" userId="94b0ee10-df03-4853-b640-080a3ffc2346" providerId="ADAL" clId="{F3D724C8-E6C6-459A-8FBC-5D26777EA7D9}"/>
    <pc:docChg chg="undo custSel modSld">
      <pc:chgData name="Andriy Koval" userId="94b0ee10-df03-4853-b640-080a3ffc2346" providerId="ADAL" clId="{F3D724C8-E6C6-459A-8FBC-5D26777EA7D9}" dt="2019-07-25T20:35:30.570" v="120" actId="165"/>
      <pc:docMkLst>
        <pc:docMk/>
      </pc:docMkLst>
      <pc:sldChg chg="addSp delSp modSp">
        <pc:chgData name="Andriy Koval" userId="94b0ee10-df03-4853-b640-080a3ffc2346" providerId="ADAL" clId="{F3D724C8-E6C6-459A-8FBC-5D26777EA7D9}" dt="2019-07-25T20:35:30.570" v="120" actId="165"/>
        <pc:sldMkLst>
          <pc:docMk/>
          <pc:sldMk cId="1166155303" sldId="261"/>
        </pc:sldMkLst>
        <pc:spChg chg="mod">
          <ac:chgData name="Andriy Koval" userId="94b0ee10-df03-4853-b640-080a3ffc2346" providerId="ADAL" clId="{F3D724C8-E6C6-459A-8FBC-5D26777EA7D9}" dt="2019-07-25T20:34:02.008" v="103" actId="207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F3D724C8-E6C6-459A-8FBC-5D26777EA7D9}" dt="2019-07-25T20:34:02.008" v="103" actId="207"/>
          <ac:spMkLst>
            <pc:docMk/>
            <pc:sldMk cId="1166155303" sldId="261"/>
            <ac:spMk id="5" creationId="{D7B3B870-1F00-4BCE-B580-A12C4F1B87D4}"/>
          </ac:spMkLst>
        </pc:spChg>
        <pc:spChg chg="add mod topLvl">
          <ac:chgData name="Andriy Koval" userId="94b0ee10-df03-4853-b640-080a3ffc2346" providerId="ADAL" clId="{F3D724C8-E6C6-459A-8FBC-5D26777EA7D9}" dt="2019-07-25T20:35:30.570" v="120" actId="165"/>
          <ac:spMkLst>
            <pc:docMk/>
            <pc:sldMk cId="1166155303" sldId="261"/>
            <ac:spMk id="7" creationId="{09BCF019-58A5-453C-A29A-F79811F5A202}"/>
          </ac:spMkLst>
        </pc:spChg>
        <pc:spChg chg="add mod">
          <ac:chgData name="Andriy Koval" userId="94b0ee10-df03-4853-b640-080a3ffc2346" providerId="ADAL" clId="{F3D724C8-E6C6-459A-8FBC-5D26777EA7D9}" dt="2019-07-25T20:35:27.924" v="117" actId="2711"/>
          <ac:spMkLst>
            <pc:docMk/>
            <pc:sldMk cId="1166155303" sldId="261"/>
            <ac:spMk id="9" creationId="{7F4B95EE-EC41-4AB5-A007-5EAE695C8D2A}"/>
          </ac:spMkLst>
        </pc:spChg>
        <pc:spChg chg="mod">
          <ac:chgData name="Andriy Koval" userId="94b0ee10-df03-4853-b640-080a3ffc2346" providerId="ADAL" clId="{F3D724C8-E6C6-459A-8FBC-5D26777EA7D9}" dt="2019-07-25T20:35:25.036" v="113" actId="1076"/>
          <ac:spMkLst>
            <pc:docMk/>
            <pc:sldMk cId="1166155303" sldId="261"/>
            <ac:spMk id="20" creationId="{44B3C268-0FD1-4AA2-A775-2C1F6C3D736C}"/>
          </ac:spMkLst>
        </pc:spChg>
        <pc:grpChg chg="add del mod">
          <ac:chgData name="Andriy Koval" userId="94b0ee10-df03-4853-b640-080a3ffc2346" providerId="ADAL" clId="{F3D724C8-E6C6-459A-8FBC-5D26777EA7D9}" dt="2019-07-25T20:35:30.570" v="120" actId="165"/>
          <ac:grpSpMkLst>
            <pc:docMk/>
            <pc:sldMk cId="1166155303" sldId="261"/>
            <ac:grpSpMk id="8" creationId="{B79AC7A1-682B-4762-8C11-847BFD06331B}"/>
          </ac:grpSpMkLst>
        </pc:grpChg>
        <pc:grpChg chg="add mod ord">
          <ac:chgData name="Andriy Koval" userId="94b0ee10-df03-4853-b640-080a3ffc2346" providerId="ADAL" clId="{F3D724C8-E6C6-459A-8FBC-5D26777EA7D9}" dt="2019-07-25T20:35:28.291" v="118" actId="164"/>
          <ac:grpSpMkLst>
            <pc:docMk/>
            <pc:sldMk cId="1166155303" sldId="261"/>
            <ac:grpSpMk id="10" creationId="{26054248-4C6B-4B2E-9D7B-8BC12CBCA7A6}"/>
          </ac:grpSpMkLst>
        </pc:grpChg>
        <pc:picChg chg="mod ord">
          <ac:chgData name="Andriy Koval" userId="94b0ee10-df03-4853-b640-080a3ffc2346" providerId="ADAL" clId="{F3D724C8-E6C6-459A-8FBC-5D26777EA7D9}" dt="2019-07-25T20:35:28.291" v="118" actId="164"/>
          <ac:picMkLst>
            <pc:docMk/>
            <pc:sldMk cId="1166155303" sldId="261"/>
            <ac:picMk id="3" creationId="{35046DA1-9A00-455E-9E05-4F60A1C8BDB4}"/>
          </ac:picMkLst>
        </pc:picChg>
        <pc:picChg chg="add mod topLvl modCrop">
          <ac:chgData name="Andriy Koval" userId="94b0ee10-df03-4853-b640-080a3ffc2346" providerId="ADAL" clId="{F3D724C8-E6C6-459A-8FBC-5D26777EA7D9}" dt="2019-07-25T20:35:30.570" v="120" actId="165"/>
          <ac:picMkLst>
            <pc:docMk/>
            <pc:sldMk cId="1166155303" sldId="261"/>
            <ac:picMk id="6" creationId="{73DB7112-FEFA-4E16-A7EF-3335CB2C12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9AC7A1-682B-4762-8C11-847BFD06331B}"/>
              </a:ext>
            </a:extLst>
          </p:cNvPr>
          <p:cNvGrpSpPr/>
          <p:nvPr/>
        </p:nvGrpSpPr>
        <p:grpSpPr>
          <a:xfrm>
            <a:off x="339912" y="2095561"/>
            <a:ext cx="6917127" cy="1717624"/>
            <a:chOff x="1098476" y="1981540"/>
            <a:chExt cx="6179343" cy="1534422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DB7112-FEFA-4E16-A7EF-3335CB2C1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1" t="12361" r="7503" b="16844"/>
            <a:stretch/>
          </p:blipFill>
          <p:spPr>
            <a:xfrm>
              <a:off x="1098476" y="1981540"/>
              <a:ext cx="6179343" cy="153442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BCF019-58A5-453C-A29A-F79811F5A202}"/>
                </a:ext>
              </a:extLst>
            </p:cNvPr>
            <p:cNvSpPr/>
            <p:nvPr/>
          </p:nvSpPr>
          <p:spPr>
            <a:xfrm>
              <a:off x="1098476" y="1981541"/>
              <a:ext cx="882724" cy="841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4B95EE-EC41-4AB5-A007-5EAE695C8D2A}"/>
              </a:ext>
            </a:extLst>
          </p:cNvPr>
          <p:cNvSpPr txBox="1"/>
          <p:nvPr/>
        </p:nvSpPr>
        <p:spPr>
          <a:xfrm>
            <a:off x="1711037" y="1522586"/>
            <a:ext cx="539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Scientist’s Guide to R (1): Introduction and Workflow</a:t>
            </a: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49" y="1405779"/>
            <a:ext cx="1711037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8e4db4b-48df-4a0d-a5ad-b048e586ef36"/>
    <ds:schemaRef ds:uri="216bde26-9634-4d6a-91fe-0c0c14b20b90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35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2019-07-25T20:35:36Z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