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3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48B6E-3C6E-4AAB-B11A-FC539FABF6A6}" v="36" dt="2020-08-30T18:49:1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78348B6E-3C6E-4AAB-B11A-FC539FABF6A6}"/>
    <pc:docChg chg="modSld">
      <pc:chgData name="Andriy Koval" userId="94b0ee10-df03-4853-b640-080a3ffc2346" providerId="ADAL" clId="{78348B6E-3C6E-4AAB-B11A-FC539FABF6A6}" dt="2020-08-30T18:49:18.108" v="45" actId="2085"/>
      <pc:docMkLst>
        <pc:docMk/>
      </pc:docMkLst>
      <pc:sldChg chg="addSp delSp modSp mod">
        <pc:chgData name="Andriy Koval" userId="94b0ee10-df03-4853-b640-080a3ffc2346" providerId="ADAL" clId="{78348B6E-3C6E-4AAB-B11A-FC539FABF6A6}" dt="2020-08-30T18:49:18.108" v="45" actId="2085"/>
        <pc:sldMkLst>
          <pc:docMk/>
          <pc:sldMk cId="1914279561" sldId="263"/>
        </pc:sldMkLst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4" creationId="{C7655D2B-19B8-4DFA-9021-B1ECC94B9D22}"/>
          </ac:spMkLst>
        </pc:spChg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5" creationId="{D7B3B870-1F00-4BCE-B580-A12C4F1B87D4}"/>
          </ac:spMkLst>
        </pc:spChg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20" creationId="{44B3C268-0FD1-4AA2-A775-2C1F6C3D736C}"/>
          </ac:spMkLst>
        </pc:spChg>
        <pc:picChg chg="add 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" creationId="{305E4FFF-4CE7-45D3-8B13-C2A2ED2B75DB}"/>
          </ac:picMkLst>
        </pc:picChg>
        <pc:picChg chg="add 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3" creationId="{84057AA2-F830-446D-AFBC-E789FB9F0B94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12" creationId="{EDE60362-BE0A-4F73-8D8F-9FA01B05892A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1" creationId="{BA20E451-BD21-4D53-9ED2-8AB460F885DF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2" creationId="{D14D1C20-A660-444F-B114-EBFD9D223B11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1026" creationId="{E0102E7A-8713-4EAD-9CBF-5990BBB42786}"/>
          </ac:picMkLst>
        </pc:picChg>
        <pc:picChg chg="del mod">
          <ac:chgData name="Andriy Koval" userId="94b0ee10-df03-4853-b640-080a3ffc2346" providerId="ADAL" clId="{78348B6E-3C6E-4AAB-B11A-FC539FABF6A6}" dt="2020-08-30T18:47:04.878" v="20" actId="478"/>
          <ac:picMkLst>
            <pc:docMk/>
            <pc:sldMk cId="1914279561" sldId="263"/>
            <ac:picMk id="1028" creationId="{B19BED56-CCA9-4BAD-8DB8-43E79A171A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DEB75F0-BFF7-4191-90BE-23BBCCF4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8" y="3436341"/>
            <a:ext cx="1620545" cy="61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724A514-CE76-4906-A9B4-3F1E8CE0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6" y="1381117"/>
            <a:ext cx="5495544" cy="2997570"/>
          </a:xfrm>
          <a:prstGeom prst="rect">
            <a:avLst/>
          </a:prstGeom>
        </p:spPr>
      </p:pic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C6B250E2-5417-4489-B0B9-17300564C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" y="1381117"/>
            <a:ext cx="1798552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25</cp:revision>
  <dcterms:created xsi:type="dcterms:W3CDTF">2019-06-23T17:54:19Z</dcterms:created>
  <dcterms:modified xsi:type="dcterms:W3CDTF">2021-04-25T18:43:45Z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