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4" r:id="rId6"/>
    <p:sldId id="261" r:id="rId7"/>
    <p:sldId id="262" r:id="rId8"/>
    <p:sldId id="263" r:id="rId9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71C56-20BF-4E12-9199-112C93A7CD60}" v="12" dt="2019-07-25T21:32:58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99871C56-20BF-4E12-9199-112C93A7CD60}"/>
    <pc:docChg chg="undo custSel addSld modSld">
      <pc:chgData name="Andriy Koval" userId="94b0ee10-df03-4853-b640-080a3ffc2346" providerId="ADAL" clId="{99871C56-20BF-4E12-9199-112C93A7CD60}" dt="2019-07-25T21:32:59.466" v="127" actId="2085"/>
      <pc:docMkLst>
        <pc:docMk/>
      </pc:docMkLst>
      <pc:sldChg chg="addSp delSp modSp">
        <pc:chgData name="Andriy Koval" userId="94b0ee10-df03-4853-b640-080a3ffc2346" providerId="ADAL" clId="{99871C56-20BF-4E12-9199-112C93A7CD60}" dt="2019-07-25T21:32:59.466" v="127" actId="2085"/>
        <pc:sldMkLst>
          <pc:docMk/>
          <pc:sldMk cId="1166155303" sldId="261"/>
        </pc:sldMkLst>
        <pc:spChg chg="mod">
          <ac:chgData name="Andriy Koval" userId="94b0ee10-df03-4853-b640-080a3ffc2346" providerId="ADAL" clId="{99871C56-20BF-4E12-9199-112C93A7CD60}" dt="2019-07-25T21:32:59.466" v="127" actId="2085"/>
          <ac:spMkLst>
            <pc:docMk/>
            <pc:sldMk cId="1166155303" sldId="261"/>
            <ac:spMk id="4" creationId="{C7655D2B-19B8-4DFA-9021-B1ECC94B9D22}"/>
          </ac:spMkLst>
        </pc:spChg>
        <pc:spChg chg="mod">
          <ac:chgData name="Andriy Koval" userId="94b0ee10-df03-4853-b640-080a3ffc2346" providerId="ADAL" clId="{99871C56-20BF-4E12-9199-112C93A7CD60}" dt="2019-07-25T21:32:59.466" v="127" actId="2085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99871C56-20BF-4E12-9199-112C93A7CD60}" dt="2019-07-25T21:32:59.466" v="127" actId="2085"/>
          <ac:spMkLst>
            <pc:docMk/>
            <pc:sldMk cId="1166155303" sldId="261"/>
            <ac:spMk id="20" creationId="{44B3C268-0FD1-4AA2-A775-2C1F6C3D736C}"/>
          </ac:spMkLst>
        </pc:spChg>
        <pc:picChg chg="add mod">
          <ac:chgData name="Andriy Koval" userId="94b0ee10-df03-4853-b640-080a3ffc2346" providerId="ADAL" clId="{99871C56-20BF-4E12-9199-112C93A7CD60}" dt="2019-07-25T21:32:59.466" v="127" actId="2085"/>
          <ac:picMkLst>
            <pc:docMk/>
            <pc:sldMk cId="1166155303" sldId="261"/>
            <ac:picMk id="2" creationId="{6EB9A3BA-7ECD-40E7-A31A-B732AC21564E}"/>
          </ac:picMkLst>
        </pc:picChg>
        <pc:picChg chg="del">
          <ac:chgData name="Andriy Koval" userId="94b0ee10-df03-4853-b640-080a3ffc2346" providerId="ADAL" clId="{99871C56-20BF-4E12-9199-112C93A7CD60}" dt="2019-07-25T21:29:04.175" v="65" actId="478"/>
          <ac:picMkLst>
            <pc:docMk/>
            <pc:sldMk cId="1166155303" sldId="261"/>
            <ac:picMk id="3" creationId="{35046DA1-9A00-455E-9E05-4F60A1C8BDB4}"/>
          </ac:picMkLst>
        </pc:picChg>
        <pc:picChg chg="del">
          <ac:chgData name="Andriy Koval" userId="94b0ee10-df03-4853-b640-080a3ffc2346" providerId="ADAL" clId="{99871C56-20BF-4E12-9199-112C93A7CD60}" dt="2019-07-25T21:29:03.480" v="64" actId="478"/>
          <ac:picMkLst>
            <pc:docMk/>
            <pc:sldMk cId="1166155303" sldId="261"/>
            <ac:picMk id="6" creationId="{934DA0CD-F188-4D64-B9D8-666C1715797D}"/>
          </ac:picMkLst>
        </pc:picChg>
      </pc:sldChg>
      <pc:sldChg chg="add">
        <pc:chgData name="Andriy Koval" userId="94b0ee10-df03-4853-b640-080a3ffc2346" providerId="ADAL" clId="{99871C56-20BF-4E12-9199-112C93A7CD60}" dt="2019-07-25T20:56:56.773" v="0"/>
        <pc:sldMkLst>
          <pc:docMk/>
          <pc:sldMk cId="3289228758" sldId="262"/>
        </pc:sldMkLst>
      </pc:sldChg>
      <pc:sldChg chg="addSp delSp modSp add">
        <pc:chgData name="Andriy Koval" userId="94b0ee10-df03-4853-b640-080a3ffc2346" providerId="ADAL" clId="{99871C56-20BF-4E12-9199-112C93A7CD60}" dt="2019-07-25T21:15:01.971" v="25" actId="1076"/>
        <pc:sldMkLst>
          <pc:docMk/>
          <pc:sldMk cId="564595496" sldId="263"/>
        </pc:sldMkLst>
        <pc:spChg chg="del">
          <ac:chgData name="Andriy Koval" userId="94b0ee10-df03-4853-b640-080a3ffc2346" providerId="ADAL" clId="{99871C56-20BF-4E12-9199-112C93A7CD60}" dt="2019-07-25T21:01:55.253" v="2" actId="478"/>
          <ac:spMkLst>
            <pc:docMk/>
            <pc:sldMk cId="564595496" sldId="263"/>
            <ac:spMk id="2" creationId="{1F791FE4-F233-4551-A72E-5364FB3BCFFD}"/>
          </ac:spMkLst>
        </pc:spChg>
        <pc:spChg chg="del">
          <ac:chgData name="Andriy Koval" userId="94b0ee10-df03-4853-b640-080a3ffc2346" providerId="ADAL" clId="{99871C56-20BF-4E12-9199-112C93A7CD60}" dt="2019-07-25T21:01:55.253" v="2" actId="478"/>
          <ac:spMkLst>
            <pc:docMk/>
            <pc:sldMk cId="564595496" sldId="263"/>
            <ac:spMk id="3" creationId="{6D2265F6-A07B-483B-A566-8A23A1C19C23}"/>
          </ac:spMkLst>
        </pc:spChg>
        <pc:spChg chg="add del">
          <ac:chgData name="Andriy Koval" userId="94b0ee10-df03-4853-b640-080a3ffc2346" providerId="ADAL" clId="{99871C56-20BF-4E12-9199-112C93A7CD60}" dt="2019-07-25T21:02:02.544" v="4" actId="478"/>
          <ac:spMkLst>
            <pc:docMk/>
            <pc:sldMk cId="564595496" sldId="263"/>
            <ac:spMk id="4" creationId="{0214AF2D-A376-4F07-A885-6EA9B1E64E08}"/>
          </ac:spMkLst>
        </pc:spChg>
        <pc:spChg chg="add ord">
          <ac:chgData name="Andriy Koval" userId="94b0ee10-df03-4853-b640-080a3ffc2346" providerId="ADAL" clId="{99871C56-20BF-4E12-9199-112C93A7CD60}" dt="2019-07-25T21:07:07.141" v="8" actId="167"/>
          <ac:spMkLst>
            <pc:docMk/>
            <pc:sldMk cId="564595496" sldId="263"/>
            <ac:spMk id="4" creationId="{46132F45-E10A-4B1C-A155-3BE72352033D}"/>
          </ac:spMkLst>
        </pc:spChg>
        <pc:spChg chg="add mod">
          <ac:chgData name="Andriy Koval" userId="94b0ee10-df03-4853-b640-080a3ffc2346" providerId="ADAL" clId="{99871C56-20BF-4E12-9199-112C93A7CD60}" dt="2019-07-25T21:02:19.398" v="5" actId="692"/>
          <ac:spMkLst>
            <pc:docMk/>
            <pc:sldMk cId="564595496" sldId="263"/>
            <ac:spMk id="5" creationId="{D843D3F5-6A52-4373-AAE1-C30121BB6373}"/>
          </ac:spMkLst>
        </pc:spChg>
        <pc:picChg chg="add mod ord">
          <ac:chgData name="Andriy Koval" userId="94b0ee10-df03-4853-b640-080a3ffc2346" providerId="ADAL" clId="{99871C56-20BF-4E12-9199-112C93A7CD60}" dt="2019-07-25T21:15:01.971" v="25" actId="1076"/>
          <ac:picMkLst>
            <pc:docMk/>
            <pc:sldMk cId="564595496" sldId="263"/>
            <ac:picMk id="6" creationId="{7084740D-3F9D-473E-8936-A0BEEBB69784}"/>
          </ac:picMkLst>
        </pc:picChg>
      </pc:sldChg>
      <pc:sldChg chg="addSp delSp modSp add">
        <pc:chgData name="Andriy Koval" userId="94b0ee10-df03-4853-b640-080a3ffc2346" providerId="ADAL" clId="{99871C56-20BF-4E12-9199-112C93A7CD60}" dt="2019-07-25T21:27:14.927" v="63" actId="14100"/>
        <pc:sldMkLst>
          <pc:docMk/>
          <pc:sldMk cId="1479274860" sldId="264"/>
        </pc:sldMkLst>
        <pc:spChg chg="mod">
          <ac:chgData name="Andriy Koval" userId="94b0ee10-df03-4853-b640-080a3ffc2346" providerId="ADAL" clId="{99871C56-20BF-4E12-9199-112C93A7CD60}" dt="2019-07-25T21:19:06.726" v="46" actId="14100"/>
          <ac:spMkLst>
            <pc:docMk/>
            <pc:sldMk cId="1479274860" sldId="264"/>
            <ac:spMk id="4" creationId="{C7655D2B-19B8-4DFA-9021-B1ECC94B9D22}"/>
          </ac:spMkLst>
        </pc:spChg>
        <pc:spChg chg="del">
          <ac:chgData name="Andriy Koval" userId="94b0ee10-df03-4853-b640-080a3ffc2346" providerId="ADAL" clId="{99871C56-20BF-4E12-9199-112C93A7CD60}" dt="2019-07-25T21:17:35.393" v="30" actId="478"/>
          <ac:spMkLst>
            <pc:docMk/>
            <pc:sldMk cId="1479274860" sldId="264"/>
            <ac:spMk id="6" creationId="{5CA0B856-4DF0-4D20-BC67-1F56F84DAB70}"/>
          </ac:spMkLst>
        </pc:spChg>
        <pc:spChg chg="del">
          <ac:chgData name="Andriy Koval" userId="94b0ee10-df03-4853-b640-080a3ffc2346" providerId="ADAL" clId="{99871C56-20BF-4E12-9199-112C93A7CD60}" dt="2019-07-25T21:17:33.713" v="29" actId="478"/>
          <ac:spMkLst>
            <pc:docMk/>
            <pc:sldMk cId="1479274860" sldId="264"/>
            <ac:spMk id="7" creationId="{FB496F73-D4AA-4BEF-964D-09892EF30FE7}"/>
          </ac:spMkLst>
        </pc:spChg>
        <pc:spChg chg="del">
          <ac:chgData name="Andriy Koval" userId="94b0ee10-df03-4853-b640-080a3ffc2346" providerId="ADAL" clId="{99871C56-20BF-4E12-9199-112C93A7CD60}" dt="2019-07-25T21:17:32.253" v="28" actId="478"/>
          <ac:spMkLst>
            <pc:docMk/>
            <pc:sldMk cId="1479274860" sldId="264"/>
            <ac:spMk id="83" creationId="{24F24E6A-380F-4B3F-A3D5-A23472C6FC43}"/>
          </ac:spMkLst>
        </pc:spChg>
        <pc:spChg chg="del">
          <ac:chgData name="Andriy Koval" userId="94b0ee10-df03-4853-b640-080a3ffc2346" providerId="ADAL" clId="{99871C56-20BF-4E12-9199-112C93A7CD60}" dt="2019-07-25T21:17:36.918" v="31" actId="478"/>
          <ac:spMkLst>
            <pc:docMk/>
            <pc:sldMk cId="1479274860" sldId="264"/>
            <ac:spMk id="102" creationId="{BF49A728-A42A-440E-9591-FF659109D718}"/>
          </ac:spMkLst>
        </pc:spChg>
        <pc:spChg chg="del">
          <ac:chgData name="Andriy Koval" userId="94b0ee10-df03-4853-b640-080a3ffc2346" providerId="ADAL" clId="{99871C56-20BF-4E12-9199-112C93A7CD60}" dt="2019-07-25T21:17:38.373" v="32" actId="478"/>
          <ac:spMkLst>
            <pc:docMk/>
            <pc:sldMk cId="1479274860" sldId="264"/>
            <ac:spMk id="103" creationId="{FB1BCC74-E2B2-43A3-9E84-5C9DD89C3D14}"/>
          </ac:spMkLst>
        </pc:spChg>
        <pc:spChg chg="del">
          <ac:chgData name="Andriy Koval" userId="94b0ee10-df03-4853-b640-080a3ffc2346" providerId="ADAL" clId="{99871C56-20BF-4E12-9199-112C93A7CD60}" dt="2019-07-25T21:17:40.941" v="34" actId="478"/>
          <ac:spMkLst>
            <pc:docMk/>
            <pc:sldMk cId="1479274860" sldId="264"/>
            <ac:spMk id="104" creationId="{0308D47D-7542-43AE-8144-A5FBB973FE54}"/>
          </ac:spMkLst>
        </pc:spChg>
        <pc:picChg chg="add mod">
          <ac:chgData name="Andriy Koval" userId="94b0ee10-df03-4853-b640-080a3ffc2346" providerId="ADAL" clId="{99871C56-20BF-4E12-9199-112C93A7CD60}" dt="2019-07-25T21:27:14.927" v="63" actId="14100"/>
          <ac:picMkLst>
            <pc:docMk/>
            <pc:sldMk cId="1479274860" sldId="264"/>
            <ac:picMk id="84" creationId="{5DD59260-70B2-4277-99AD-0545EB17C926}"/>
          </ac:picMkLst>
        </pc:picChg>
      </pc:sldChg>
    </pc:docChg>
  </pc:docChgLst>
  <pc:docChgLst>
    <pc:chgData name="Andriy Koval" userId="94b0ee10-df03-4853-b640-080a3ffc2346" providerId="ADAL" clId="{814F329D-CF58-4036-A02F-F935C2D03D94}"/>
    <pc:docChg chg="modSld">
      <pc:chgData name="Andriy Koval" userId="94b0ee10-df03-4853-b640-080a3ffc2346" providerId="ADAL" clId="{814F329D-CF58-4036-A02F-F935C2D03D94}" dt="2019-07-25T20:52:30.788" v="10" actId="2085"/>
      <pc:docMkLst>
        <pc:docMk/>
      </pc:docMkLst>
      <pc:sldChg chg="addSp modSp">
        <pc:chgData name="Andriy Koval" userId="94b0ee10-df03-4853-b640-080a3ffc2346" providerId="ADAL" clId="{814F329D-CF58-4036-A02F-F935C2D03D94}" dt="2019-07-25T20:52:30.788" v="10" actId="2085"/>
        <pc:sldMkLst>
          <pc:docMk/>
          <pc:sldMk cId="1166155303" sldId="261"/>
        </pc:sldMkLst>
        <pc:spChg chg="mod">
          <ac:chgData name="Andriy Koval" userId="94b0ee10-df03-4853-b640-080a3ffc2346" providerId="ADAL" clId="{814F329D-CF58-4036-A02F-F935C2D03D94}" dt="2019-07-25T20:52:30.788" v="10" actId="2085"/>
          <ac:spMkLst>
            <pc:docMk/>
            <pc:sldMk cId="1166155303" sldId="261"/>
            <ac:spMk id="4" creationId="{C7655D2B-19B8-4DFA-9021-B1ECC94B9D22}"/>
          </ac:spMkLst>
        </pc:spChg>
        <pc:spChg chg="mod">
          <ac:chgData name="Andriy Koval" userId="94b0ee10-df03-4853-b640-080a3ffc2346" providerId="ADAL" clId="{814F329D-CF58-4036-A02F-F935C2D03D94}" dt="2019-07-25T20:52:30.788" v="10" actId="2085"/>
          <ac:spMkLst>
            <pc:docMk/>
            <pc:sldMk cId="1166155303" sldId="261"/>
            <ac:spMk id="5" creationId="{D7B3B870-1F00-4BCE-B580-A12C4F1B87D4}"/>
          </ac:spMkLst>
        </pc:spChg>
        <pc:spChg chg="mod">
          <ac:chgData name="Andriy Koval" userId="94b0ee10-df03-4853-b640-080a3ffc2346" providerId="ADAL" clId="{814F329D-CF58-4036-A02F-F935C2D03D94}" dt="2019-07-25T20:52:30.788" v="10" actId="2085"/>
          <ac:spMkLst>
            <pc:docMk/>
            <pc:sldMk cId="1166155303" sldId="261"/>
            <ac:spMk id="20" creationId="{44B3C268-0FD1-4AA2-A775-2C1F6C3D736C}"/>
          </ac:spMkLst>
        </pc:spChg>
        <pc:picChg chg="add mod modCrop">
          <ac:chgData name="Andriy Koval" userId="94b0ee10-df03-4853-b640-080a3ffc2346" providerId="ADAL" clId="{814F329D-CF58-4036-A02F-F935C2D03D94}" dt="2019-07-25T20:52:15.750" v="8" actId="1076"/>
          <ac:picMkLst>
            <pc:docMk/>
            <pc:sldMk cId="1166155303" sldId="261"/>
            <ac:picMk id="6" creationId="{934DA0CD-F188-4D64-B9D8-666C171579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4" name="Picture 8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DD59260-70B2-4277-99AD-0545EB17C926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5" b="13750"/>
          <a:stretch/>
        </p:blipFill>
        <p:spPr>
          <a:xfrm>
            <a:off x="-1" y="623649"/>
            <a:ext cx="7315199" cy="411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7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EB9A3BA-7ECD-40E7-A31A-B732AC215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" y="699655"/>
            <a:ext cx="7297585" cy="39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5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keyboard&#10;&#10;Description automatically generated">
            <a:extLst>
              <a:ext uri="{FF2B5EF4-FFF2-40B4-BE49-F238E27FC236}">
                <a16:creationId xmlns:a16="http://schemas.microsoft.com/office/drawing/2014/main" id="{35046DA1-9A00-455E-9E05-4F60A1C8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780"/>
            <a:ext cx="1711036" cy="748578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34DA0CD-F188-4D64-B9D8-666C171579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5" b="13750"/>
          <a:stretch/>
        </p:blipFill>
        <p:spPr>
          <a:xfrm>
            <a:off x="2022764" y="1447581"/>
            <a:ext cx="4662054" cy="24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2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132F45-E10A-4B1C-A155-3BE72352033D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3D3F5-6A52-4373-AAE1-C30121BB6373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084740D-3F9D-473E-8936-A0BEEBB6978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5" b="13750"/>
          <a:stretch/>
        </p:blipFill>
        <p:spPr>
          <a:xfrm>
            <a:off x="868680" y="1131460"/>
            <a:ext cx="5577840" cy="31089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459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329657-48FE-49A3-A424-7C5B871C3595}">
  <ds:schemaRefs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c8e4db4b-48df-4a0d-a5ad-b048e586ef36"/>
    <ds:schemaRef ds:uri="216bde26-9634-4d6a-91fe-0c0c14b20b90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23</Words>
  <Application>Microsoft Office PowerPoint</Application>
  <PresentationFormat>Custom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20</cp:revision>
  <dcterms:created xsi:type="dcterms:W3CDTF">2019-06-23T17:54:19Z</dcterms:created>
  <dcterms:modified xsi:type="dcterms:W3CDTF">2019-07-25T21:33:09Z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