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0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5E0D8-28D9-471E-9E47-0F34D65FDDC3}" v="28" dt="2019-07-25T20:40:08.388"/>
    <p1510:client id="{BCFD1CBA-C52F-4C1E-8F3D-9A594A7BCF9B}" v="6" dt="2019-07-26T17:30:53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6155E0D8-28D9-471E-9E47-0F34D65FDDC3}"/>
    <pc:docChg chg="custSel addSld delSld modSld">
      <pc:chgData name="Andriy Koval" userId="94b0ee10-df03-4853-b640-080a3ffc2346" providerId="ADAL" clId="{6155E0D8-28D9-471E-9E47-0F34D65FDDC3}" dt="2019-07-25T20:40:32.404" v="170" actId="2696"/>
      <pc:docMkLst>
        <pc:docMk/>
      </pc:docMkLst>
      <pc:sldChg chg="del">
        <pc:chgData name="Andriy Koval" userId="94b0ee10-df03-4853-b640-080a3ffc2346" providerId="ADAL" clId="{6155E0D8-28D9-471E-9E47-0F34D65FDDC3}" dt="2019-07-25T20:40:32.404" v="170" actId="2696"/>
        <pc:sldMkLst>
          <pc:docMk/>
          <pc:sldMk cId="1166155303" sldId="261"/>
        </pc:sldMkLst>
      </pc:sldChg>
      <pc:sldChg chg="addSp delSp modSp add">
        <pc:chgData name="Andriy Koval" userId="94b0ee10-df03-4853-b640-080a3ffc2346" providerId="ADAL" clId="{6155E0D8-28D9-471E-9E47-0F34D65FDDC3}" dt="2019-07-25T20:40:09.603" v="169" actId="2085"/>
        <pc:sldMkLst>
          <pc:docMk/>
          <pc:sldMk cId="1116425083" sldId="262"/>
        </pc:sldMkLst>
        <pc:spChg chg="add mod">
          <ac:chgData name="Andriy Koval" userId="94b0ee10-df03-4853-b640-080a3ffc2346" providerId="ADAL" clId="{6155E0D8-28D9-471E-9E47-0F34D65FDDC3}" dt="2019-07-25T20:37:44.980" v="144" actId="1076"/>
          <ac:spMkLst>
            <pc:docMk/>
            <pc:sldMk cId="1116425083" sldId="262"/>
            <ac:spMk id="2" creationId="{B2174189-7FEC-41A4-868C-F5DDDE5E324B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5" creationId="{D7B3B870-1F00-4BCE-B580-A12C4F1B87D4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6" creationId="{5CA0B856-4DF0-4D20-BC67-1F56F84DAB70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7" creationId="{FB496F73-D4AA-4BEF-964D-09892EF30FE7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20" creationId="{44B3C268-0FD1-4AA2-A775-2C1F6C3D736C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83" creationId="{24F24E6A-380F-4B3F-A3D5-A23472C6FC43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2" creationId="{BF49A728-A42A-440E-9591-FF659109D718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3" creationId="{FB1BCC74-E2B2-43A3-9E84-5C9DD89C3D14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4" creationId="{0308D47D-7542-43AE-8144-A5FBB973FE54}"/>
          </ac:spMkLst>
        </pc:s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28" creationId="{5EEEB6D0-E176-4C3F-8C46-8B8FA4E0EE50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29" creationId="{84FC659F-9A20-4FE1-B0FB-081A61CA658E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35" creationId="{37136728-05DE-43AA-857D-921B8BE28714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41" creationId="{FE37F7B9-620F-4A25-A072-279365E1CA1F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47" creationId="{F5B0006A-387E-4916-9D88-FDF55F92C6EB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53" creationId="{C64E0CBF-E48C-4802-AAC3-BEDDB389AB14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59" creationId="{29B97D16-4679-487E-BFD0-A4704CCA6699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65" creationId="{ACC9B422-180B-4E0B-8768-2636046CBBBF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71" creationId="{A6D18492-0A91-44DD-97D2-871B65A8E501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77" creationId="{576BAB38-FA54-468D-B460-D362B357BFE9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90" creationId="{30194FB7-DE5C-4F49-BB56-B513F7C4DBC6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96" creationId="{74394560-5ABE-4E51-BB66-5DFC9B20C929}"/>
          </ac:grpSpMkLst>
        </pc:grpChg>
        <pc:picChg chg="add">
          <ac:chgData name="Andriy Koval" userId="94b0ee10-df03-4853-b640-080a3ffc2346" providerId="ADAL" clId="{6155E0D8-28D9-471E-9E47-0F34D65FDDC3}" dt="2019-07-25T20:36:40.338" v="2"/>
          <ac:picMkLst>
            <pc:docMk/>
            <pc:sldMk cId="1116425083" sldId="262"/>
            <ac:picMk id="84" creationId="{0D4A1FDF-920D-4520-BA91-4650FCE71310}"/>
          </ac:picMkLst>
        </pc:picChg>
        <pc:picChg chg="add mod">
          <ac:chgData name="Andriy Koval" userId="94b0ee10-df03-4853-b640-080a3ffc2346" providerId="ADAL" clId="{6155E0D8-28D9-471E-9E47-0F34D65FDDC3}" dt="2019-07-25T20:39:34.475" v="156" actId="1076"/>
          <ac:picMkLst>
            <pc:docMk/>
            <pc:sldMk cId="1116425083" sldId="262"/>
            <ac:picMk id="1026" creationId="{023CFF24-4826-4271-9F6E-0E254B9B42EF}"/>
          </ac:picMkLst>
        </pc:picChg>
        <pc:picChg chg="add mod">
          <ac:chgData name="Andriy Koval" userId="94b0ee10-df03-4853-b640-080a3ffc2346" providerId="ADAL" clId="{6155E0D8-28D9-471E-9E47-0F34D65FDDC3}" dt="2019-07-25T20:39:45.193" v="162" actId="166"/>
          <ac:picMkLst>
            <pc:docMk/>
            <pc:sldMk cId="1116425083" sldId="262"/>
            <ac:picMk id="1028" creationId="{F25F4928-A8E2-4067-B622-7612FDA6EFED}"/>
          </ac:picMkLst>
        </pc:picChg>
        <pc:picChg chg="add mod">
          <ac:chgData name="Andriy Koval" userId="94b0ee10-df03-4853-b640-080a3ffc2346" providerId="ADAL" clId="{6155E0D8-28D9-471E-9E47-0F34D65FDDC3}" dt="2019-07-25T20:40:00.790" v="167" actId="1076"/>
          <ac:picMkLst>
            <pc:docMk/>
            <pc:sldMk cId="1116425083" sldId="262"/>
            <ac:picMk id="1030" creationId="{32FC584F-5774-4507-BA66-3F59129E97D0}"/>
          </ac:picMkLst>
        </pc:picChg>
        <pc:picChg chg="add mod">
          <ac:chgData name="Andriy Koval" userId="94b0ee10-df03-4853-b640-080a3ffc2346" providerId="ADAL" clId="{6155E0D8-28D9-471E-9E47-0F34D65FDDC3}" dt="2019-07-25T20:39:50.242" v="164" actId="1076"/>
          <ac:picMkLst>
            <pc:docMk/>
            <pc:sldMk cId="1116425083" sldId="262"/>
            <ac:picMk id="1032" creationId="{D6128CA1-EB1F-4786-8740-EBE33F5F2D59}"/>
          </ac:picMkLst>
        </pc:picChg>
      </pc:sldChg>
    </pc:docChg>
  </pc:docChgLst>
  <pc:docChgLst>
    <pc:chgData name="Andriy Koval" userId="94b0ee10-df03-4853-b640-080a3ffc2346" providerId="ADAL" clId="{BCFD1CBA-C52F-4C1E-8F3D-9A594A7BCF9B}"/>
    <pc:docChg chg="custSel addSld delSld modSld">
      <pc:chgData name="Andriy Koval" userId="94b0ee10-df03-4853-b640-080a3ffc2346" providerId="ADAL" clId="{BCFD1CBA-C52F-4C1E-8F3D-9A594A7BCF9B}" dt="2019-07-26T17:32:52.388" v="350" actId="1076"/>
      <pc:docMkLst>
        <pc:docMk/>
      </pc:docMkLst>
      <pc:sldChg chg="addSp modSp">
        <pc:chgData name="Andriy Koval" userId="94b0ee10-df03-4853-b640-080a3ffc2346" providerId="ADAL" clId="{BCFD1CBA-C52F-4C1E-8F3D-9A594A7BCF9B}" dt="2019-07-26T17:32:52.388" v="350" actId="1076"/>
        <pc:sldMkLst>
          <pc:docMk/>
          <pc:sldMk cId="4173675506" sldId="259"/>
        </pc:sldMkLst>
        <pc:spChg chg="add mod">
          <ac:chgData name="Andriy Koval" userId="94b0ee10-df03-4853-b640-080a3ffc2346" providerId="ADAL" clId="{BCFD1CBA-C52F-4C1E-8F3D-9A594A7BCF9B}" dt="2019-07-26T17:32:52.388" v="350" actId="1076"/>
          <ac:spMkLst>
            <pc:docMk/>
            <pc:sldMk cId="4173675506" sldId="259"/>
            <ac:spMk id="84" creationId="{444E83F6-AF6B-4853-BF58-D88C339A03BA}"/>
          </ac:spMkLst>
        </pc:spChg>
        <pc:spChg chg="add mod">
          <ac:chgData name="Andriy Koval" userId="94b0ee10-df03-4853-b640-080a3ffc2346" providerId="ADAL" clId="{BCFD1CBA-C52F-4C1E-8F3D-9A594A7BCF9B}" dt="2019-07-26T17:31:43.317" v="244" actId="1076"/>
          <ac:spMkLst>
            <pc:docMk/>
            <pc:sldMk cId="4173675506" sldId="259"/>
            <ac:spMk id="85" creationId="{4FC2907D-BB98-439B-ACD6-6BA72CCB5B8D}"/>
          </ac:spMkLst>
        </pc:spChg>
      </pc:sldChg>
      <pc:sldChg chg="addSp delSp modSp add">
        <pc:chgData name="Andriy Koval" userId="94b0ee10-df03-4853-b640-080a3ffc2346" providerId="ADAL" clId="{BCFD1CBA-C52F-4C1E-8F3D-9A594A7BCF9B}" dt="2019-07-26T17:30:22.709" v="154" actId="1076"/>
        <pc:sldMkLst>
          <pc:docMk/>
          <pc:sldMk cId="3214842648" sldId="260"/>
        </pc:sldMkLst>
        <pc:spChg chg="add mod">
          <ac:chgData name="Andriy Koval" userId="94b0ee10-df03-4853-b640-080a3ffc2346" providerId="ADAL" clId="{BCFD1CBA-C52F-4C1E-8F3D-9A594A7BCF9B}" dt="2019-07-26T17:30:22.709" v="154" actId="1076"/>
          <ac:spMkLst>
            <pc:docMk/>
            <pc:sldMk cId="3214842648" sldId="260"/>
            <ac:spMk id="2" creationId="{8E5AB0F8-630E-4A9D-B591-5D925EFFB5D9}"/>
          </ac:spMkLst>
        </pc:spChg>
        <pc:spChg chg="mod">
          <ac:chgData name="Andriy Koval" userId="94b0ee10-df03-4853-b640-080a3ffc2346" providerId="ADAL" clId="{BCFD1CBA-C52F-4C1E-8F3D-9A594A7BCF9B}" dt="2019-07-26T17:29:30.026" v="144" actId="2085"/>
          <ac:spMkLst>
            <pc:docMk/>
            <pc:sldMk cId="3214842648" sldId="260"/>
            <ac:spMk id="4" creationId="{C7655D2B-19B8-4DFA-9021-B1ECC94B9D22}"/>
          </ac:spMkLst>
        </pc:spChg>
        <pc:spChg chg="mod">
          <ac:chgData name="Andriy Koval" userId="94b0ee10-df03-4853-b640-080a3ffc2346" providerId="ADAL" clId="{BCFD1CBA-C52F-4C1E-8F3D-9A594A7BCF9B}" dt="2019-07-26T17:29:30.026" v="144" actId="2085"/>
          <ac:spMkLst>
            <pc:docMk/>
            <pc:sldMk cId="3214842648" sldId="260"/>
            <ac:spMk id="5" creationId="{D7B3B870-1F00-4BCE-B580-A12C4F1B87D4}"/>
          </ac:spMkLst>
        </pc:spChg>
        <pc:spChg chg="del">
          <ac:chgData name="Andriy Koval" userId="94b0ee10-df03-4853-b640-080a3ffc2346" providerId="ADAL" clId="{BCFD1CBA-C52F-4C1E-8F3D-9A594A7BCF9B}" dt="2019-07-26T17:26:24.360" v="6" actId="478"/>
          <ac:spMkLst>
            <pc:docMk/>
            <pc:sldMk cId="3214842648" sldId="260"/>
            <ac:spMk id="6" creationId="{5CA0B856-4DF0-4D20-BC67-1F56F84DAB70}"/>
          </ac:spMkLst>
        </pc:spChg>
        <pc:spChg chg="del">
          <ac:chgData name="Andriy Koval" userId="94b0ee10-df03-4853-b640-080a3ffc2346" providerId="ADAL" clId="{BCFD1CBA-C52F-4C1E-8F3D-9A594A7BCF9B}" dt="2019-07-26T17:26:26.103" v="7" actId="478"/>
          <ac:spMkLst>
            <pc:docMk/>
            <pc:sldMk cId="3214842648" sldId="260"/>
            <ac:spMk id="7" creationId="{FB496F73-D4AA-4BEF-964D-09892EF30FE7}"/>
          </ac:spMkLst>
        </pc:spChg>
        <pc:spChg chg="mod">
          <ac:chgData name="Andriy Koval" userId="94b0ee10-df03-4853-b640-080a3ffc2346" providerId="ADAL" clId="{BCFD1CBA-C52F-4C1E-8F3D-9A594A7BCF9B}" dt="2019-07-26T17:29:58.464" v="145" actId="208"/>
          <ac:spMkLst>
            <pc:docMk/>
            <pc:sldMk cId="3214842648" sldId="260"/>
            <ac:spMk id="20" creationId="{44B3C268-0FD1-4AA2-A775-2C1F6C3D736C}"/>
          </ac:spMkLst>
        </pc:spChg>
        <pc:spChg chg="del">
          <ac:chgData name="Andriy Koval" userId="94b0ee10-df03-4853-b640-080a3ffc2346" providerId="ADAL" clId="{BCFD1CBA-C52F-4C1E-8F3D-9A594A7BCF9B}" dt="2019-07-26T17:26:17.982" v="2" actId="478"/>
          <ac:spMkLst>
            <pc:docMk/>
            <pc:sldMk cId="3214842648" sldId="260"/>
            <ac:spMk id="83" creationId="{24F24E6A-380F-4B3F-A3D5-A23472C6FC43}"/>
          </ac:spMkLst>
        </pc:spChg>
        <pc:spChg chg="del">
          <ac:chgData name="Andriy Koval" userId="94b0ee10-df03-4853-b640-080a3ffc2346" providerId="ADAL" clId="{BCFD1CBA-C52F-4C1E-8F3D-9A594A7BCF9B}" dt="2019-07-26T17:26:22.486" v="5" actId="478"/>
          <ac:spMkLst>
            <pc:docMk/>
            <pc:sldMk cId="3214842648" sldId="260"/>
            <ac:spMk id="102" creationId="{BF49A728-A42A-440E-9591-FF659109D718}"/>
          </ac:spMkLst>
        </pc:spChg>
        <pc:spChg chg="del">
          <ac:chgData name="Andriy Koval" userId="94b0ee10-df03-4853-b640-080a3ffc2346" providerId="ADAL" clId="{BCFD1CBA-C52F-4C1E-8F3D-9A594A7BCF9B}" dt="2019-07-26T17:26:20.919" v="4" actId="478"/>
          <ac:spMkLst>
            <pc:docMk/>
            <pc:sldMk cId="3214842648" sldId="260"/>
            <ac:spMk id="103" creationId="{FB1BCC74-E2B2-43A3-9E84-5C9DD89C3D14}"/>
          </ac:spMkLst>
        </pc:spChg>
        <pc:spChg chg="del">
          <ac:chgData name="Andriy Koval" userId="94b0ee10-df03-4853-b640-080a3ffc2346" providerId="ADAL" clId="{BCFD1CBA-C52F-4C1E-8F3D-9A594A7BCF9B}" dt="2019-07-26T17:26:19.606" v="3" actId="478"/>
          <ac:spMkLst>
            <pc:docMk/>
            <pc:sldMk cId="3214842648" sldId="260"/>
            <ac:spMk id="104" creationId="{0308D47D-7542-43AE-8144-A5FBB973FE54}"/>
          </ac:spMkLst>
        </pc:spChg>
        <pc:grpChg chg="del">
          <ac:chgData name="Andriy Koval" userId="94b0ee10-df03-4853-b640-080a3ffc2346" providerId="ADAL" clId="{BCFD1CBA-C52F-4C1E-8F3D-9A594A7BCF9B}" dt="2019-07-26T17:26:36.088" v="8" actId="478"/>
          <ac:grpSpMkLst>
            <pc:docMk/>
            <pc:sldMk cId="3214842648" sldId="260"/>
            <ac:grpSpMk id="28" creationId="{5EEEB6D0-E176-4C3F-8C46-8B8FA4E0EE50}"/>
          </ac:grpSpMkLst>
        </pc:grpChg>
        <pc:grpChg chg="del">
          <ac:chgData name="Andriy Koval" userId="94b0ee10-df03-4853-b640-080a3ffc2346" providerId="ADAL" clId="{BCFD1CBA-C52F-4C1E-8F3D-9A594A7BCF9B}" dt="2019-07-26T17:26:36.088" v="8" actId="478"/>
          <ac:grpSpMkLst>
            <pc:docMk/>
            <pc:sldMk cId="3214842648" sldId="260"/>
            <ac:grpSpMk id="29" creationId="{84FC659F-9A20-4FE1-B0FB-081A61CA658E}"/>
          </ac:grpSpMkLst>
        </pc:grpChg>
        <pc:grpChg chg="del">
          <ac:chgData name="Andriy Koval" userId="94b0ee10-df03-4853-b640-080a3ffc2346" providerId="ADAL" clId="{BCFD1CBA-C52F-4C1E-8F3D-9A594A7BCF9B}" dt="2019-07-26T17:26:36.088" v="8" actId="478"/>
          <ac:grpSpMkLst>
            <pc:docMk/>
            <pc:sldMk cId="3214842648" sldId="260"/>
            <ac:grpSpMk id="35" creationId="{37136728-05DE-43AA-857D-921B8BE28714}"/>
          </ac:grpSpMkLst>
        </pc:grpChg>
        <pc:grpChg chg="del">
          <ac:chgData name="Andriy Koval" userId="94b0ee10-df03-4853-b640-080a3ffc2346" providerId="ADAL" clId="{BCFD1CBA-C52F-4C1E-8F3D-9A594A7BCF9B}" dt="2019-07-26T17:26:36.088" v="8" actId="478"/>
          <ac:grpSpMkLst>
            <pc:docMk/>
            <pc:sldMk cId="3214842648" sldId="260"/>
            <ac:grpSpMk id="41" creationId="{FE37F7B9-620F-4A25-A072-279365E1CA1F}"/>
          </ac:grpSpMkLst>
        </pc:grpChg>
        <pc:grpChg chg="del">
          <ac:chgData name="Andriy Koval" userId="94b0ee10-df03-4853-b640-080a3ffc2346" providerId="ADAL" clId="{BCFD1CBA-C52F-4C1E-8F3D-9A594A7BCF9B}" dt="2019-07-26T17:26:36.088" v="8" actId="478"/>
          <ac:grpSpMkLst>
            <pc:docMk/>
            <pc:sldMk cId="3214842648" sldId="260"/>
            <ac:grpSpMk id="47" creationId="{F5B0006A-387E-4916-9D88-FDF55F92C6EB}"/>
          </ac:grpSpMkLst>
        </pc:grpChg>
        <pc:grpChg chg="del">
          <ac:chgData name="Andriy Koval" userId="94b0ee10-df03-4853-b640-080a3ffc2346" providerId="ADAL" clId="{BCFD1CBA-C52F-4C1E-8F3D-9A594A7BCF9B}" dt="2019-07-26T17:26:36.088" v="8" actId="478"/>
          <ac:grpSpMkLst>
            <pc:docMk/>
            <pc:sldMk cId="3214842648" sldId="260"/>
            <ac:grpSpMk id="53" creationId="{C64E0CBF-E48C-4802-AAC3-BEDDB389AB14}"/>
          </ac:grpSpMkLst>
        </pc:grpChg>
        <pc:grpChg chg="del">
          <ac:chgData name="Andriy Koval" userId="94b0ee10-df03-4853-b640-080a3ffc2346" providerId="ADAL" clId="{BCFD1CBA-C52F-4C1E-8F3D-9A594A7BCF9B}" dt="2019-07-26T17:26:36.088" v="8" actId="478"/>
          <ac:grpSpMkLst>
            <pc:docMk/>
            <pc:sldMk cId="3214842648" sldId="260"/>
            <ac:grpSpMk id="59" creationId="{29B97D16-4679-487E-BFD0-A4704CCA6699}"/>
          </ac:grpSpMkLst>
        </pc:grpChg>
        <pc:grpChg chg="del">
          <ac:chgData name="Andriy Koval" userId="94b0ee10-df03-4853-b640-080a3ffc2346" providerId="ADAL" clId="{BCFD1CBA-C52F-4C1E-8F3D-9A594A7BCF9B}" dt="2019-07-26T17:26:36.088" v="8" actId="478"/>
          <ac:grpSpMkLst>
            <pc:docMk/>
            <pc:sldMk cId="3214842648" sldId="260"/>
            <ac:grpSpMk id="65" creationId="{ACC9B422-180B-4E0B-8768-2636046CBBBF}"/>
          </ac:grpSpMkLst>
        </pc:grpChg>
        <pc:grpChg chg="del">
          <ac:chgData name="Andriy Koval" userId="94b0ee10-df03-4853-b640-080a3ffc2346" providerId="ADAL" clId="{BCFD1CBA-C52F-4C1E-8F3D-9A594A7BCF9B}" dt="2019-07-26T17:26:36.088" v="8" actId="478"/>
          <ac:grpSpMkLst>
            <pc:docMk/>
            <pc:sldMk cId="3214842648" sldId="260"/>
            <ac:grpSpMk id="71" creationId="{A6D18492-0A91-44DD-97D2-871B65A8E501}"/>
          </ac:grpSpMkLst>
        </pc:grpChg>
        <pc:grpChg chg="del">
          <ac:chgData name="Andriy Koval" userId="94b0ee10-df03-4853-b640-080a3ffc2346" providerId="ADAL" clId="{BCFD1CBA-C52F-4C1E-8F3D-9A594A7BCF9B}" dt="2019-07-26T17:26:36.088" v="8" actId="478"/>
          <ac:grpSpMkLst>
            <pc:docMk/>
            <pc:sldMk cId="3214842648" sldId="260"/>
            <ac:grpSpMk id="77" creationId="{576BAB38-FA54-468D-B460-D362B357BFE9}"/>
          </ac:grpSpMkLst>
        </pc:grpChg>
        <pc:grpChg chg="del">
          <ac:chgData name="Andriy Koval" userId="94b0ee10-df03-4853-b640-080a3ffc2346" providerId="ADAL" clId="{BCFD1CBA-C52F-4C1E-8F3D-9A594A7BCF9B}" dt="2019-07-26T17:26:36.088" v="8" actId="478"/>
          <ac:grpSpMkLst>
            <pc:docMk/>
            <pc:sldMk cId="3214842648" sldId="260"/>
            <ac:grpSpMk id="90" creationId="{30194FB7-DE5C-4F49-BB56-B513F7C4DBC6}"/>
          </ac:grpSpMkLst>
        </pc:grpChg>
        <pc:grpChg chg="del">
          <ac:chgData name="Andriy Koval" userId="94b0ee10-df03-4853-b640-080a3ffc2346" providerId="ADAL" clId="{BCFD1CBA-C52F-4C1E-8F3D-9A594A7BCF9B}" dt="2019-07-26T17:26:36.088" v="8" actId="478"/>
          <ac:grpSpMkLst>
            <pc:docMk/>
            <pc:sldMk cId="3214842648" sldId="260"/>
            <ac:grpSpMk id="96" creationId="{74394560-5ABE-4E51-BB66-5DFC9B20C929}"/>
          </ac:grpSpMkLst>
        </pc:grpChg>
        <pc:picChg chg="add mod">
          <ac:chgData name="Andriy Koval" userId="94b0ee10-df03-4853-b640-080a3ffc2346" providerId="ADAL" clId="{BCFD1CBA-C52F-4C1E-8F3D-9A594A7BCF9B}" dt="2019-07-26T17:30:06.133" v="150" actId="1037"/>
          <ac:picMkLst>
            <pc:docMk/>
            <pc:sldMk cId="3214842648" sldId="260"/>
            <ac:picMk id="84" creationId="{E130CCF1-F9D5-4669-BCC4-327F00570DE7}"/>
          </ac:picMkLst>
        </pc:picChg>
      </pc:sldChg>
      <pc:sldChg chg="del">
        <pc:chgData name="Andriy Koval" userId="94b0ee10-df03-4853-b640-080a3ffc2346" providerId="ADAL" clId="{BCFD1CBA-C52F-4C1E-8F3D-9A594A7BCF9B}" dt="2019-07-26T17:26:11.856" v="0" actId="2696"/>
        <pc:sldMkLst>
          <pc:docMk/>
          <pc:sldMk cId="1116425083" sldId="262"/>
        </pc:sldMkLst>
      </pc:sldChg>
    </pc:docChg>
  </pc:docChgLst>
  <pc:docChgLst>
    <pc:chgData name="Andriy Koval" userId="94b0ee10-df03-4853-b640-080a3ffc2346" providerId="ADAL" clId="{DA9F1049-993F-42AE-8090-245D81EE4C3E}"/>
    <pc:docChg chg="modSld">
      <pc:chgData name="Andriy Koval" userId="94b0ee10-df03-4853-b640-080a3ffc2346" providerId="ADAL" clId="{DA9F1049-993F-42AE-8090-245D81EE4C3E}" dt="2019-07-25T20:19:25.465" v="1" actId="2085"/>
      <pc:docMkLst>
        <pc:docMk/>
      </pc:docMkLst>
      <pc:sldChg chg="modSp">
        <pc:chgData name="Andriy Koval" userId="94b0ee10-df03-4853-b640-080a3ffc2346" providerId="ADAL" clId="{DA9F1049-993F-42AE-8090-245D81EE4C3E}" dt="2019-07-25T20:19:25.465" v="1" actId="2085"/>
        <pc:sldMkLst>
          <pc:docMk/>
          <pc:sldMk cId="1166155303" sldId="261"/>
        </pc:sldMkLst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20" creationId="{44B3C268-0FD1-4AA2-A775-2C1F6C3D73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4E83F6-AF6B-4853-BF58-D88C339A03BA}"/>
              </a:ext>
            </a:extLst>
          </p:cNvPr>
          <p:cNvSpPr txBox="1"/>
          <p:nvPr/>
        </p:nvSpPr>
        <p:spPr>
          <a:xfrm>
            <a:off x="1436479" y="2456089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submit a publication to DSS Blogs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C2907D-BB98-439B-ACD6-6BA72CCB5B8D}"/>
              </a:ext>
            </a:extLst>
          </p:cNvPr>
          <p:cNvSpPr txBox="1"/>
          <p:nvPr/>
        </p:nvSpPr>
        <p:spPr>
          <a:xfrm>
            <a:off x="2060026" y="3274901"/>
            <a:ext cx="305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is a sample flag.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is to calibrate appearance of you post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 descr="A close up of a keyboard&#10;&#10;Description automatically generated">
            <a:extLst>
              <a:ext uri="{FF2B5EF4-FFF2-40B4-BE49-F238E27FC236}">
                <a16:creationId xmlns:a16="http://schemas.microsoft.com/office/drawing/2014/main" id="{E130CCF1-F9D5-4669-BCC4-327F00570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" y="1426322"/>
            <a:ext cx="1711036" cy="748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5AB0F8-630E-4A9D-B591-5D925EFFB5D9}"/>
              </a:ext>
            </a:extLst>
          </p:cNvPr>
          <p:cNvSpPr txBox="1"/>
          <p:nvPr/>
        </p:nvSpPr>
        <p:spPr>
          <a:xfrm>
            <a:off x="955962" y="2432493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Guide for Submitting a Contribution to DSS Blogs</a:t>
            </a:r>
          </a:p>
        </p:txBody>
      </p:sp>
    </p:spTree>
    <p:extLst>
      <p:ext uri="{BB962C8B-B14F-4D97-AF65-F5344CB8AC3E}">
        <p14:creationId xmlns:p14="http://schemas.microsoft.com/office/powerpoint/2010/main" val="321484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documentManagement/types"/>
    <ds:schemaRef ds:uri="http://www.w3.org/XML/1998/namespace"/>
    <ds:schemaRef ds:uri="c8e4db4b-48df-4a0d-a5ad-b048e586ef36"/>
    <ds:schemaRef ds:uri="216bde26-9634-4d6a-91fe-0c0c14b20b90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53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2019-07-26T17:32:54Z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