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6155E0D8-28D9-471E-9E47-0F34D65FDDC3}"/>
    <pc:docChg chg="custSel addSld delSld modSld">
      <pc:chgData name="Andriy Koval" userId="94b0ee10-df03-4853-b640-080a3ffc2346" providerId="ADAL" clId="{6155E0D8-28D9-471E-9E47-0F34D65FDDC3}" dt="2019-07-25T20:40:32.404" v="170" actId="2696"/>
      <pc:docMkLst>
        <pc:docMk/>
      </pc:docMkLst>
      <pc:sldChg chg="del">
        <pc:chgData name="Andriy Koval" userId="94b0ee10-df03-4853-b640-080a3ffc2346" providerId="ADAL" clId="{6155E0D8-28D9-471E-9E47-0F34D65FDDC3}" dt="2019-07-25T20:40:32.404" v="170" actId="2696"/>
        <pc:sldMkLst>
          <pc:docMk/>
          <pc:sldMk cId="1166155303" sldId="261"/>
        </pc:sldMkLst>
      </pc:sldChg>
      <pc:sldChg chg="addSp delSp modSp add">
        <pc:chgData name="Andriy Koval" userId="94b0ee10-df03-4853-b640-080a3ffc2346" providerId="ADAL" clId="{6155E0D8-28D9-471E-9E47-0F34D65FDDC3}" dt="2019-07-25T20:40:09.603" v="169" actId="2085"/>
        <pc:sldMkLst>
          <pc:docMk/>
          <pc:sldMk cId="1116425083" sldId="262"/>
        </pc:sldMkLst>
        <pc:spChg chg="add mod">
          <ac:chgData name="Andriy Koval" userId="94b0ee10-df03-4853-b640-080a3ffc2346" providerId="ADAL" clId="{6155E0D8-28D9-471E-9E47-0F34D65FDDC3}" dt="2019-07-25T20:37:44.980" v="144" actId="1076"/>
          <ac:spMkLst>
            <pc:docMk/>
            <pc:sldMk cId="1116425083" sldId="262"/>
            <ac:spMk id="2" creationId="{B2174189-7FEC-41A4-868C-F5DDDE5E324B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7" creationId="{FB496F73-D4AA-4BEF-964D-09892EF30FE7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20" creationId="{44B3C268-0FD1-4AA2-A775-2C1F6C3D736C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83" creationId="{24F24E6A-380F-4B3F-A3D5-A23472C6FC43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4" creationId="{0308D47D-7542-43AE-8144-A5FBB973FE54}"/>
          </ac:spMkLst>
        </pc:s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6" creationId="{74394560-5ABE-4E51-BB66-5DFC9B20C929}"/>
          </ac:grpSpMkLst>
        </pc:grpChg>
        <pc:picChg chg="add">
          <ac:chgData name="Andriy Koval" userId="94b0ee10-df03-4853-b640-080a3ffc2346" providerId="ADAL" clId="{6155E0D8-28D9-471E-9E47-0F34D65FDDC3}" dt="2019-07-25T20:36:40.338" v="2"/>
          <ac:picMkLst>
            <pc:docMk/>
            <pc:sldMk cId="1116425083" sldId="262"/>
            <ac:picMk id="84" creationId="{0D4A1FDF-920D-4520-BA91-4650FCE71310}"/>
          </ac:picMkLst>
        </pc:picChg>
        <pc:picChg chg="add mod">
          <ac:chgData name="Andriy Koval" userId="94b0ee10-df03-4853-b640-080a3ffc2346" providerId="ADAL" clId="{6155E0D8-28D9-471E-9E47-0F34D65FDDC3}" dt="2019-07-25T20:39:34.475" v="156" actId="1076"/>
          <ac:picMkLst>
            <pc:docMk/>
            <pc:sldMk cId="1116425083" sldId="262"/>
            <ac:picMk id="1026" creationId="{023CFF24-4826-4271-9F6E-0E254B9B42EF}"/>
          </ac:picMkLst>
        </pc:picChg>
        <pc:picChg chg="add mod">
          <ac:chgData name="Andriy Koval" userId="94b0ee10-df03-4853-b640-080a3ffc2346" providerId="ADAL" clId="{6155E0D8-28D9-471E-9E47-0F34D65FDDC3}" dt="2019-07-25T20:39:45.193" v="162" actId="166"/>
          <ac:picMkLst>
            <pc:docMk/>
            <pc:sldMk cId="1116425083" sldId="262"/>
            <ac:picMk id="1028" creationId="{F25F4928-A8E2-4067-B622-7612FDA6EFED}"/>
          </ac:picMkLst>
        </pc:picChg>
        <pc:picChg chg="add mod">
          <ac:chgData name="Andriy Koval" userId="94b0ee10-df03-4853-b640-080a3ffc2346" providerId="ADAL" clId="{6155E0D8-28D9-471E-9E47-0F34D65FDDC3}" dt="2019-07-25T20:40:00.790" v="167" actId="1076"/>
          <ac:picMkLst>
            <pc:docMk/>
            <pc:sldMk cId="1116425083" sldId="262"/>
            <ac:picMk id="1030" creationId="{32FC584F-5774-4507-BA66-3F59129E97D0}"/>
          </ac:picMkLst>
        </pc:picChg>
        <pc:picChg chg="add mod">
          <ac:chgData name="Andriy Koval" userId="94b0ee10-df03-4853-b640-080a3ffc2346" providerId="ADAL" clId="{6155E0D8-28D9-471E-9E47-0F34D65FDDC3}" dt="2019-07-25T20:39:50.242" v="164" actId="1076"/>
          <ac:picMkLst>
            <pc:docMk/>
            <pc:sldMk cId="1116425083" sldId="262"/>
            <ac:picMk id="1032" creationId="{D6128CA1-EB1F-4786-8740-EBE33F5F2D59}"/>
          </ac:picMkLst>
        </pc:picChg>
      </pc:sldChg>
    </pc:docChg>
  </pc:docChgLst>
  <pc:docChgLst>
    <pc:chgData name="Andriy Koval" userId="94b0ee10-df03-4853-b640-080a3ffc2346" providerId="ADAL" clId="{DA9F1049-993F-42AE-8090-245D81EE4C3E}"/>
    <pc:docChg chg="modSld">
      <pc:chgData name="Andriy Koval" userId="94b0ee10-df03-4853-b640-080a3ffc2346" providerId="ADAL" clId="{DA9F1049-993F-42AE-8090-245D81EE4C3E}" dt="2019-07-25T20:19:25.465" v="1" actId="2085"/>
      <pc:docMkLst>
        <pc:docMk/>
      </pc:docMkLst>
      <pc:sldChg chg="modSp">
        <pc:chgData name="Andriy Koval" userId="94b0ee10-df03-4853-b640-080a3ffc2346" providerId="ADAL" clId="{DA9F1049-993F-42AE-8090-245D81EE4C3E}" dt="2019-07-25T20:19:25.465" v="1" actId="2085"/>
        <pc:sldMkLst>
          <pc:docMk/>
          <pc:sldMk cId="1166155303" sldId="261"/>
        </pc:sldMkLst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20" creationId="{44B3C268-0FD1-4AA2-A775-2C1F6C3D7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0D4A1FDF-920D-4520-BA91-4650FCE7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4189-7FEC-41A4-868C-F5DDDE5E324B}"/>
              </a:ext>
            </a:extLst>
          </p:cNvPr>
          <p:cNvSpPr txBox="1"/>
          <p:nvPr/>
        </p:nvSpPr>
        <p:spPr>
          <a:xfrm>
            <a:off x="1945748" y="1595403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Blogs about Data Science, Health, and Statistics</a:t>
            </a:r>
          </a:p>
        </p:txBody>
      </p:sp>
      <p:pic>
        <p:nvPicPr>
          <p:cNvPr id="1026" name="Picture 2" descr="Image result for data science health statistics">
            <a:extLst>
              <a:ext uri="{FF2B5EF4-FFF2-40B4-BE49-F238E27FC236}">
                <a16:creationId xmlns:a16="http://schemas.microsoft.com/office/drawing/2014/main" id="{023CFF24-4826-4271-9F6E-0E254B9B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30" y="22849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ata science health statistics">
            <a:extLst>
              <a:ext uri="{FF2B5EF4-FFF2-40B4-BE49-F238E27FC236}">
                <a16:creationId xmlns:a16="http://schemas.microsoft.com/office/drawing/2014/main" id="{D6128CA1-EB1F-4786-8740-EBE33F5F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37" y="2180831"/>
            <a:ext cx="1898778" cy="142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 science health statistics">
            <a:extLst>
              <a:ext uri="{FF2B5EF4-FFF2-40B4-BE49-F238E27FC236}">
                <a16:creationId xmlns:a16="http://schemas.microsoft.com/office/drawing/2014/main" id="{F25F4928-A8E2-4067-B622-7612FDA6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" y="2489864"/>
            <a:ext cx="1836024" cy="135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ata science health statistics">
            <a:extLst>
              <a:ext uri="{FF2B5EF4-FFF2-40B4-BE49-F238E27FC236}">
                <a16:creationId xmlns:a16="http://schemas.microsoft.com/office/drawing/2014/main" id="{32FC584F-5774-4507-BA66-3F59129E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40" y="2007103"/>
            <a:ext cx="1869466" cy="135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216bde26-9634-4d6a-91fe-0c0c14b20b90"/>
    <ds:schemaRef ds:uri="http://purl.org/dc/dcmitype/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32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2019-07-25T20:40:36Z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