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</p:sldIdLst>
  <p:sldSz cx="6473825" cy="4759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FFE7C0D4-ACC5-4AE6-8754-2A13BE381666}"/>
    <pc:docChg chg="custSel modSld">
      <pc:chgData name="Andriy Koval" userId="94b0ee10-df03-4853-b640-080a3ffc2346" providerId="ADAL" clId="{FFE7C0D4-ACC5-4AE6-8754-2A13BE381666}" dt="2019-07-25T15:56:59.268" v="45" actId="5793"/>
      <pc:docMkLst>
        <pc:docMk/>
      </pc:docMkLst>
      <pc:sldChg chg="modSp">
        <pc:chgData name="Andriy Koval" userId="94b0ee10-df03-4853-b640-080a3ffc2346" providerId="ADAL" clId="{FFE7C0D4-ACC5-4AE6-8754-2A13BE381666}" dt="2019-07-25T15:56:59.268" v="45" actId="5793"/>
        <pc:sldMkLst>
          <pc:docMk/>
          <pc:sldMk cId="1886702778" sldId="256"/>
        </pc:sldMkLst>
        <pc:spChg chg="mod">
          <ac:chgData name="Andriy Koval" userId="94b0ee10-df03-4853-b640-080a3ffc2346" providerId="ADAL" clId="{FFE7C0D4-ACC5-4AE6-8754-2A13BE381666}" dt="2019-07-25T15:56:59.268" v="45" actId="5793"/>
          <ac:spMkLst>
            <pc:docMk/>
            <pc:sldMk cId="1886702778" sldId="256"/>
            <ac:spMk id="12" creationId="{CB304EBA-9695-4DC6-98E7-4DDB332D4B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37" y="778899"/>
            <a:ext cx="5502751" cy="1656950"/>
          </a:xfrm>
        </p:spPr>
        <p:txBody>
          <a:bodyPr anchor="b"/>
          <a:lstStyle>
            <a:lvl1pPr algn="ctr">
              <a:defRPr sz="41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228" y="2499748"/>
            <a:ext cx="4855369" cy="1149068"/>
          </a:xfrm>
        </p:spPr>
        <p:txBody>
          <a:bodyPr/>
          <a:lstStyle>
            <a:lvl1pPr marL="0" indent="0" algn="ctr">
              <a:buNone/>
              <a:defRPr sz="1666"/>
            </a:lvl1pPr>
            <a:lvl2pPr marL="317297" indent="0" algn="ctr">
              <a:buNone/>
              <a:defRPr sz="1388"/>
            </a:lvl2pPr>
            <a:lvl3pPr marL="634594" indent="0" algn="ctr">
              <a:buNone/>
              <a:defRPr sz="1249"/>
            </a:lvl3pPr>
            <a:lvl4pPr marL="951890" indent="0" algn="ctr">
              <a:buNone/>
              <a:defRPr sz="1110"/>
            </a:lvl4pPr>
            <a:lvl5pPr marL="1269187" indent="0" algn="ctr">
              <a:buNone/>
              <a:defRPr sz="1110"/>
            </a:lvl5pPr>
            <a:lvl6pPr marL="1586484" indent="0" algn="ctr">
              <a:buNone/>
              <a:defRPr sz="1110"/>
            </a:lvl6pPr>
            <a:lvl7pPr marL="1903781" indent="0" algn="ctr">
              <a:buNone/>
              <a:defRPr sz="1110"/>
            </a:lvl7pPr>
            <a:lvl8pPr marL="2221078" indent="0" algn="ctr">
              <a:buNone/>
              <a:defRPr sz="1110"/>
            </a:lvl8pPr>
            <a:lvl9pPr marL="2538374" indent="0" algn="ctr">
              <a:buNone/>
              <a:defRPr sz="11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2831" y="253390"/>
            <a:ext cx="1395919" cy="4033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076" y="253390"/>
            <a:ext cx="4106833" cy="4033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04" y="1186527"/>
            <a:ext cx="5583674" cy="1979747"/>
          </a:xfrm>
        </p:spPr>
        <p:txBody>
          <a:bodyPr anchor="b"/>
          <a:lstStyle>
            <a:lvl1pPr>
              <a:defRPr sz="41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04" y="3185003"/>
            <a:ext cx="5583674" cy="1041102"/>
          </a:xfrm>
        </p:spPr>
        <p:txBody>
          <a:bodyPr/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 marL="317297" indent="0">
              <a:buNone/>
              <a:defRPr sz="1388">
                <a:solidFill>
                  <a:schemeClr val="tx1">
                    <a:tint val="75000"/>
                  </a:schemeClr>
                </a:solidFill>
              </a:defRPr>
            </a:lvl2pPr>
            <a:lvl3pPr marL="634594" indent="0">
              <a:buNone/>
              <a:defRPr sz="1249">
                <a:solidFill>
                  <a:schemeClr val="tx1">
                    <a:tint val="75000"/>
                  </a:schemeClr>
                </a:solidFill>
              </a:defRPr>
            </a:lvl3pPr>
            <a:lvl4pPr marL="951890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4pPr>
            <a:lvl5pPr marL="1269187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5pPr>
            <a:lvl6pPr marL="1586484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6pPr>
            <a:lvl7pPr marL="1903781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7pPr>
            <a:lvl8pPr marL="2221078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8pPr>
            <a:lvl9pPr marL="2538374" indent="0">
              <a:buNone/>
              <a:defRPr sz="11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75" y="1266950"/>
            <a:ext cx="2751376" cy="3019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7374" y="1266950"/>
            <a:ext cx="2751376" cy="3019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6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19" y="253391"/>
            <a:ext cx="5583674" cy="919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919" y="1166696"/>
            <a:ext cx="2738731" cy="571780"/>
          </a:xfrm>
        </p:spPr>
        <p:txBody>
          <a:bodyPr anchor="b"/>
          <a:lstStyle>
            <a:lvl1pPr marL="0" indent="0">
              <a:buNone/>
              <a:defRPr sz="1666" b="1"/>
            </a:lvl1pPr>
            <a:lvl2pPr marL="317297" indent="0">
              <a:buNone/>
              <a:defRPr sz="1388" b="1"/>
            </a:lvl2pPr>
            <a:lvl3pPr marL="634594" indent="0">
              <a:buNone/>
              <a:defRPr sz="1249" b="1"/>
            </a:lvl3pPr>
            <a:lvl4pPr marL="951890" indent="0">
              <a:buNone/>
              <a:defRPr sz="1110" b="1"/>
            </a:lvl4pPr>
            <a:lvl5pPr marL="1269187" indent="0">
              <a:buNone/>
              <a:defRPr sz="1110" b="1"/>
            </a:lvl5pPr>
            <a:lvl6pPr marL="1586484" indent="0">
              <a:buNone/>
              <a:defRPr sz="1110" b="1"/>
            </a:lvl6pPr>
            <a:lvl7pPr marL="1903781" indent="0">
              <a:buNone/>
              <a:defRPr sz="1110" b="1"/>
            </a:lvl7pPr>
            <a:lvl8pPr marL="2221078" indent="0">
              <a:buNone/>
              <a:defRPr sz="1110" b="1"/>
            </a:lvl8pPr>
            <a:lvl9pPr marL="2538374" indent="0">
              <a:buNone/>
              <a:defRPr sz="11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919" y="1738476"/>
            <a:ext cx="2738731" cy="2557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7374" y="1166696"/>
            <a:ext cx="2752219" cy="571780"/>
          </a:xfrm>
        </p:spPr>
        <p:txBody>
          <a:bodyPr anchor="b"/>
          <a:lstStyle>
            <a:lvl1pPr marL="0" indent="0">
              <a:buNone/>
              <a:defRPr sz="1666" b="1"/>
            </a:lvl1pPr>
            <a:lvl2pPr marL="317297" indent="0">
              <a:buNone/>
              <a:defRPr sz="1388" b="1"/>
            </a:lvl2pPr>
            <a:lvl3pPr marL="634594" indent="0">
              <a:buNone/>
              <a:defRPr sz="1249" b="1"/>
            </a:lvl3pPr>
            <a:lvl4pPr marL="951890" indent="0">
              <a:buNone/>
              <a:defRPr sz="1110" b="1"/>
            </a:lvl4pPr>
            <a:lvl5pPr marL="1269187" indent="0">
              <a:buNone/>
              <a:defRPr sz="1110" b="1"/>
            </a:lvl5pPr>
            <a:lvl6pPr marL="1586484" indent="0">
              <a:buNone/>
              <a:defRPr sz="1110" b="1"/>
            </a:lvl6pPr>
            <a:lvl7pPr marL="1903781" indent="0">
              <a:buNone/>
              <a:defRPr sz="1110" b="1"/>
            </a:lvl7pPr>
            <a:lvl8pPr marL="2221078" indent="0">
              <a:buNone/>
              <a:defRPr sz="1110" b="1"/>
            </a:lvl8pPr>
            <a:lvl9pPr marL="2538374" indent="0">
              <a:buNone/>
              <a:defRPr sz="11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7374" y="1738476"/>
            <a:ext cx="2752219" cy="2557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19" y="317288"/>
            <a:ext cx="2087977" cy="11105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219" y="685256"/>
            <a:ext cx="3277374" cy="3382205"/>
          </a:xfrm>
        </p:spPr>
        <p:txBody>
          <a:bodyPr/>
          <a:lstStyle>
            <a:lvl1pPr>
              <a:defRPr sz="2221"/>
            </a:lvl1pPr>
            <a:lvl2pPr>
              <a:defRPr sz="1943"/>
            </a:lvl2pPr>
            <a:lvl3pPr>
              <a:defRPr sz="1666"/>
            </a:lvl3pPr>
            <a:lvl4pPr>
              <a:defRPr sz="1388"/>
            </a:lvl4pPr>
            <a:lvl5pPr>
              <a:defRPr sz="1388"/>
            </a:lvl5pPr>
            <a:lvl6pPr>
              <a:defRPr sz="1388"/>
            </a:lvl6pPr>
            <a:lvl7pPr>
              <a:defRPr sz="1388"/>
            </a:lvl7pPr>
            <a:lvl8pPr>
              <a:defRPr sz="1388"/>
            </a:lvl8pPr>
            <a:lvl9pPr>
              <a:defRPr sz="13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919" y="1427798"/>
            <a:ext cx="2087977" cy="2645171"/>
          </a:xfrm>
        </p:spPr>
        <p:txBody>
          <a:bodyPr/>
          <a:lstStyle>
            <a:lvl1pPr marL="0" indent="0">
              <a:buNone/>
              <a:defRPr sz="1110"/>
            </a:lvl1pPr>
            <a:lvl2pPr marL="317297" indent="0">
              <a:buNone/>
              <a:defRPr sz="972"/>
            </a:lvl2pPr>
            <a:lvl3pPr marL="634594" indent="0">
              <a:buNone/>
              <a:defRPr sz="833"/>
            </a:lvl3pPr>
            <a:lvl4pPr marL="951890" indent="0">
              <a:buNone/>
              <a:defRPr sz="694"/>
            </a:lvl4pPr>
            <a:lvl5pPr marL="1269187" indent="0">
              <a:buNone/>
              <a:defRPr sz="694"/>
            </a:lvl5pPr>
            <a:lvl6pPr marL="1586484" indent="0">
              <a:buNone/>
              <a:defRPr sz="694"/>
            </a:lvl6pPr>
            <a:lvl7pPr marL="1903781" indent="0">
              <a:buNone/>
              <a:defRPr sz="694"/>
            </a:lvl7pPr>
            <a:lvl8pPr marL="2221078" indent="0">
              <a:buNone/>
              <a:defRPr sz="694"/>
            </a:lvl8pPr>
            <a:lvl9pPr marL="2538374" indent="0">
              <a:buNone/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19" y="317288"/>
            <a:ext cx="2087977" cy="11105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2219" y="685256"/>
            <a:ext cx="3277374" cy="3382205"/>
          </a:xfrm>
        </p:spPr>
        <p:txBody>
          <a:bodyPr anchor="t"/>
          <a:lstStyle>
            <a:lvl1pPr marL="0" indent="0">
              <a:buNone/>
              <a:defRPr sz="2221"/>
            </a:lvl1pPr>
            <a:lvl2pPr marL="317297" indent="0">
              <a:buNone/>
              <a:defRPr sz="1943"/>
            </a:lvl2pPr>
            <a:lvl3pPr marL="634594" indent="0">
              <a:buNone/>
              <a:defRPr sz="1666"/>
            </a:lvl3pPr>
            <a:lvl4pPr marL="951890" indent="0">
              <a:buNone/>
              <a:defRPr sz="1388"/>
            </a:lvl4pPr>
            <a:lvl5pPr marL="1269187" indent="0">
              <a:buNone/>
              <a:defRPr sz="1388"/>
            </a:lvl5pPr>
            <a:lvl6pPr marL="1586484" indent="0">
              <a:buNone/>
              <a:defRPr sz="1388"/>
            </a:lvl6pPr>
            <a:lvl7pPr marL="1903781" indent="0">
              <a:buNone/>
              <a:defRPr sz="1388"/>
            </a:lvl7pPr>
            <a:lvl8pPr marL="2221078" indent="0">
              <a:buNone/>
              <a:defRPr sz="1388"/>
            </a:lvl8pPr>
            <a:lvl9pPr marL="2538374" indent="0">
              <a:buNone/>
              <a:defRPr sz="13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919" y="1427798"/>
            <a:ext cx="2087977" cy="2645171"/>
          </a:xfrm>
        </p:spPr>
        <p:txBody>
          <a:bodyPr/>
          <a:lstStyle>
            <a:lvl1pPr marL="0" indent="0">
              <a:buNone/>
              <a:defRPr sz="1110"/>
            </a:lvl1pPr>
            <a:lvl2pPr marL="317297" indent="0">
              <a:buNone/>
              <a:defRPr sz="972"/>
            </a:lvl2pPr>
            <a:lvl3pPr marL="634594" indent="0">
              <a:buNone/>
              <a:defRPr sz="833"/>
            </a:lvl3pPr>
            <a:lvl4pPr marL="951890" indent="0">
              <a:buNone/>
              <a:defRPr sz="694"/>
            </a:lvl4pPr>
            <a:lvl5pPr marL="1269187" indent="0">
              <a:buNone/>
              <a:defRPr sz="694"/>
            </a:lvl5pPr>
            <a:lvl6pPr marL="1586484" indent="0">
              <a:buNone/>
              <a:defRPr sz="694"/>
            </a:lvl6pPr>
            <a:lvl7pPr marL="1903781" indent="0">
              <a:buNone/>
              <a:defRPr sz="694"/>
            </a:lvl7pPr>
            <a:lvl8pPr marL="2221078" indent="0">
              <a:buNone/>
              <a:defRPr sz="694"/>
            </a:lvl8pPr>
            <a:lvl9pPr marL="2538374" indent="0">
              <a:buNone/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076" y="253391"/>
            <a:ext cx="5583674" cy="919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76" y="1266950"/>
            <a:ext cx="5583674" cy="301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075" y="4411190"/>
            <a:ext cx="1456611" cy="253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4455" y="4411190"/>
            <a:ext cx="2184916" cy="253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139" y="4411190"/>
            <a:ext cx="1456611" cy="253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34594" rtl="0" eaLnBrk="1" latinLnBrk="0" hangingPunct="1">
        <a:lnSpc>
          <a:spcPct val="90000"/>
        </a:lnSpc>
        <a:spcBef>
          <a:spcPct val="0"/>
        </a:spcBef>
        <a:buNone/>
        <a:defRPr sz="30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648" indent="-158648" algn="l" defTabSz="634594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1pPr>
      <a:lvl2pPr marL="475945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6" kern="1200">
          <a:solidFill>
            <a:schemeClr val="tx1"/>
          </a:solidFill>
          <a:latin typeface="+mn-lt"/>
          <a:ea typeface="+mn-ea"/>
          <a:cs typeface="+mn-cs"/>
        </a:defRPr>
      </a:lvl2pPr>
      <a:lvl3pPr marL="793242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8" kern="1200">
          <a:solidFill>
            <a:schemeClr val="tx1"/>
          </a:solidFill>
          <a:latin typeface="+mn-lt"/>
          <a:ea typeface="+mn-ea"/>
          <a:cs typeface="+mn-cs"/>
        </a:defRPr>
      </a:lvl3pPr>
      <a:lvl4pPr marL="1110539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4pPr>
      <a:lvl5pPr marL="1427836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5pPr>
      <a:lvl6pPr marL="1745132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6pPr>
      <a:lvl7pPr marL="2062429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7pPr>
      <a:lvl8pPr marL="2379726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8pPr>
      <a:lvl9pPr marL="2697023" indent="-158648" algn="l" defTabSz="63459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1pPr>
      <a:lvl2pPr marL="317297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2pPr>
      <a:lvl3pPr marL="634594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3pPr>
      <a:lvl4pPr marL="951890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4pPr>
      <a:lvl5pPr marL="1269187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5pPr>
      <a:lvl6pPr marL="1586484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6pPr>
      <a:lvl7pPr marL="1903781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7pPr>
      <a:lvl8pPr marL="2221078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8pPr>
      <a:lvl9pPr marL="2538374" algn="l" defTabSz="634594" rtl="0" eaLnBrk="1" latinLnBrk="0" hangingPunct="1">
        <a:defRPr sz="12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B304EBA-9695-4DC6-98E7-4DDB332D4BE1}"/>
              </a:ext>
            </a:extLst>
          </p:cNvPr>
          <p:cNvSpPr/>
          <p:nvPr/>
        </p:nvSpPr>
        <p:spPr>
          <a:xfrm>
            <a:off x="51388" y="104287"/>
            <a:ext cx="6371049" cy="63710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/>
              <a:t>Editable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65FF4-C744-43F2-989B-DAC3D9959A7A}"/>
              </a:ext>
            </a:extLst>
          </p:cNvPr>
          <p:cNvSpPr/>
          <p:nvPr/>
        </p:nvSpPr>
        <p:spPr>
          <a:xfrm>
            <a:off x="51388" y="4017932"/>
            <a:ext cx="6371049" cy="63710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2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EEB6075-363B-4F04-B031-E26E43B6D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391" y="789451"/>
            <a:ext cx="5951042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16bde26-9634-4d6a-91fe-0c0c14b20b90"/>
    <ds:schemaRef ds:uri="http://schemas.microsoft.com/office/2006/metadata/properties"/>
    <ds:schemaRef ds:uri="c8e4db4b-48df-4a0d-a5ad-b048e586ef36"/>
    <ds:schemaRef ds:uri="http://purl.org/dc/dcmitype/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</cp:revision>
  <dcterms:created xsi:type="dcterms:W3CDTF">2019-06-23T17:54:19Z</dcterms:created>
  <dcterms:modified xsi:type="dcterms:W3CDTF">2019-07-25T15:57:04Z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