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315200" cy="53768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630900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213360"/>
            <a:ext cx="630900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608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3213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36080" y="3213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35920" y="1431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68920" y="1431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3213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35920" y="3213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768920" y="3213360"/>
            <a:ext cx="20311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431360"/>
            <a:ext cx="6309000" cy="341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6309000" cy="341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3078720" cy="341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736080" y="1431360"/>
            <a:ext cx="3078720" cy="341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286200"/>
            <a:ext cx="6309000" cy="481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36080" y="1431360"/>
            <a:ext cx="3078720" cy="341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3213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3078720" cy="341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73608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736080" y="3213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736080" y="1431360"/>
            <a:ext cx="307872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213360"/>
            <a:ext cx="6309000" cy="16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86200"/>
            <a:ext cx="6309000" cy="1038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45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431360"/>
            <a:ext cx="6309000" cy="3411360"/>
          </a:xfrm>
          <a:prstGeom prst="rect">
            <a:avLst/>
          </a:prstGeom>
        </p:spPr>
        <p:txBody>
          <a:bodyPr>
            <a:noAutofit/>
          </a:bodyPr>
          <a:p>
            <a:pPr marL="179280" indent="-178920">
              <a:lnSpc>
                <a:spcPct val="90000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537840" indent="-178920">
              <a:lnSpc>
                <a:spcPct val="9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79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79" spc="-1" strike="noStrike">
              <a:solidFill>
                <a:srgbClr val="000000"/>
              </a:solidFill>
              <a:latin typeface="Calibri"/>
            </a:endParaRPr>
          </a:p>
          <a:p>
            <a:pPr lvl="2" marL="896040" indent="-178920">
              <a:lnSpc>
                <a:spcPct val="9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7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70" spc="-1" strike="noStrike">
              <a:solidFill>
                <a:srgbClr val="000000"/>
              </a:solidFill>
              <a:latin typeface="Calibri"/>
            </a:endParaRPr>
          </a:p>
          <a:p>
            <a:pPr lvl="3" marL="1254600" indent="-178920">
              <a:lnSpc>
                <a:spcPct val="9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1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410" spc="-1" strike="noStrike">
              <a:solidFill>
                <a:srgbClr val="000000"/>
              </a:solidFill>
              <a:latin typeface="Calibri"/>
            </a:endParaRPr>
          </a:p>
          <a:p>
            <a:pPr lvl="4" marL="1613160" indent="-178920">
              <a:lnSpc>
                <a:spcPct val="9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1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4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4983480"/>
            <a:ext cx="1645560" cy="28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9142C1-B149-48A2-AEFE-A2781B63570A}" type="datetime">
              <a:rPr b="0" lang="en-US" sz="939" spc="-1" strike="noStrike">
                <a:solidFill>
                  <a:srgbClr val="8b8b8b"/>
                </a:solidFill>
                <a:latin typeface="Calibri"/>
              </a:rPr>
              <a:t>1/22/21</a:t>
            </a:fld>
            <a:endParaRPr b="0" lang="en-CA" sz="939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423160" y="4983480"/>
            <a:ext cx="2468520" cy="2858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166360" y="4983480"/>
            <a:ext cx="1645560" cy="2858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FD0089-1B6D-4383-8A4F-880D81DC00FC}" type="slidenum">
              <a:rPr b="0" lang="en-US" sz="939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93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160"/>
            <a:ext cx="7314840" cy="537552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29280"/>
            <a:ext cx="7314840" cy="41144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14520" y="129600"/>
            <a:ext cx="13453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Inside the post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16320" y="752400"/>
            <a:ext cx="10130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Main page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1405800"/>
            <a:ext cx="7314840" cy="255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" name="Group 6"/>
          <p:cNvGrpSpPr/>
          <p:nvPr/>
        </p:nvGrpSpPr>
        <p:grpSpPr>
          <a:xfrm>
            <a:off x="0" y="4826160"/>
            <a:ext cx="564840" cy="551520"/>
            <a:chOff x="0" y="4826160"/>
            <a:chExt cx="564840" cy="551520"/>
          </a:xfrm>
        </p:grpSpPr>
        <p:sp>
          <p:nvSpPr>
            <p:cNvPr id="47" name="CustomShape 7"/>
            <p:cNvSpPr/>
            <p:nvPr/>
          </p:nvSpPr>
          <p:spPr>
            <a:xfrm>
              <a:off x="0" y="5195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8" name="CustomShape 8"/>
            <p:cNvSpPr/>
            <p:nvPr/>
          </p:nvSpPr>
          <p:spPr>
            <a:xfrm>
              <a:off x="191160" y="50104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82320" y="5195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0" y="4826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82320" y="4826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52" name="Group 12"/>
          <p:cNvGrpSpPr/>
          <p:nvPr/>
        </p:nvGrpSpPr>
        <p:grpSpPr>
          <a:xfrm>
            <a:off x="6750000" y="4826160"/>
            <a:ext cx="564840" cy="551520"/>
            <a:chOff x="6750000" y="4826160"/>
            <a:chExt cx="564840" cy="551520"/>
          </a:xfrm>
        </p:grpSpPr>
        <p:sp>
          <p:nvSpPr>
            <p:cNvPr id="53" name="CustomShape 13"/>
            <p:cNvSpPr/>
            <p:nvPr/>
          </p:nvSpPr>
          <p:spPr>
            <a:xfrm>
              <a:off x="6750000" y="5195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>
              <a:off x="6941160" y="50104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7132320" y="5195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6750000" y="4826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7132320" y="48261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58" name="Group 18"/>
          <p:cNvGrpSpPr/>
          <p:nvPr/>
        </p:nvGrpSpPr>
        <p:grpSpPr>
          <a:xfrm>
            <a:off x="6750000" y="631080"/>
            <a:ext cx="564840" cy="551880"/>
            <a:chOff x="6750000" y="631080"/>
            <a:chExt cx="564840" cy="551880"/>
          </a:xfrm>
        </p:grpSpPr>
        <p:sp>
          <p:nvSpPr>
            <p:cNvPr id="59" name="CustomShape 19"/>
            <p:cNvSpPr/>
            <p:nvPr/>
          </p:nvSpPr>
          <p:spPr>
            <a:xfrm>
              <a:off x="6750000" y="100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6941160" y="81576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7132320" y="100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6750000" y="6310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7132320" y="6310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64" name="Group 24"/>
          <p:cNvGrpSpPr/>
          <p:nvPr/>
        </p:nvGrpSpPr>
        <p:grpSpPr>
          <a:xfrm>
            <a:off x="6750000" y="1440"/>
            <a:ext cx="564840" cy="551520"/>
            <a:chOff x="6750000" y="1440"/>
            <a:chExt cx="564840" cy="551520"/>
          </a:xfrm>
        </p:grpSpPr>
        <p:sp>
          <p:nvSpPr>
            <p:cNvPr id="65" name="CustomShape 25"/>
            <p:cNvSpPr/>
            <p:nvPr/>
          </p:nvSpPr>
          <p:spPr>
            <a:xfrm>
              <a:off x="6750000" y="37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941160" y="1861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7" name="CustomShape 27"/>
            <p:cNvSpPr/>
            <p:nvPr/>
          </p:nvSpPr>
          <p:spPr>
            <a:xfrm>
              <a:off x="7132320" y="37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8" name="CustomShape 28"/>
            <p:cNvSpPr/>
            <p:nvPr/>
          </p:nvSpPr>
          <p:spPr>
            <a:xfrm>
              <a:off x="6750000" y="1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7132320" y="1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70" name="Group 30"/>
          <p:cNvGrpSpPr/>
          <p:nvPr/>
        </p:nvGrpSpPr>
        <p:grpSpPr>
          <a:xfrm>
            <a:off x="6750000" y="1408320"/>
            <a:ext cx="564840" cy="551880"/>
            <a:chOff x="6750000" y="1408320"/>
            <a:chExt cx="564840" cy="551880"/>
          </a:xfrm>
        </p:grpSpPr>
        <p:sp>
          <p:nvSpPr>
            <p:cNvPr id="71" name="CustomShape 31"/>
            <p:cNvSpPr/>
            <p:nvPr/>
          </p:nvSpPr>
          <p:spPr>
            <a:xfrm>
              <a:off x="6750000" y="17776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2" name="CustomShape 32"/>
            <p:cNvSpPr/>
            <p:nvPr/>
          </p:nvSpPr>
          <p:spPr>
            <a:xfrm>
              <a:off x="6941160" y="15930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7132320" y="17776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4" name="CustomShape 34"/>
            <p:cNvSpPr/>
            <p:nvPr/>
          </p:nvSpPr>
          <p:spPr>
            <a:xfrm>
              <a:off x="6750000" y="1408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5" name="CustomShape 35"/>
            <p:cNvSpPr/>
            <p:nvPr/>
          </p:nvSpPr>
          <p:spPr>
            <a:xfrm>
              <a:off x="7132320" y="1408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76" name="Group 36"/>
          <p:cNvGrpSpPr/>
          <p:nvPr/>
        </p:nvGrpSpPr>
        <p:grpSpPr>
          <a:xfrm>
            <a:off x="6750000" y="4191840"/>
            <a:ext cx="564840" cy="551880"/>
            <a:chOff x="6750000" y="4191840"/>
            <a:chExt cx="564840" cy="551880"/>
          </a:xfrm>
        </p:grpSpPr>
        <p:sp>
          <p:nvSpPr>
            <p:cNvPr id="77" name="CustomShape 37"/>
            <p:cNvSpPr/>
            <p:nvPr/>
          </p:nvSpPr>
          <p:spPr>
            <a:xfrm>
              <a:off x="6750000" y="45612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8" name="CustomShape 38"/>
            <p:cNvSpPr/>
            <p:nvPr/>
          </p:nvSpPr>
          <p:spPr>
            <a:xfrm>
              <a:off x="6941160" y="43765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132320" y="45612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0" name="CustomShape 40"/>
            <p:cNvSpPr/>
            <p:nvPr/>
          </p:nvSpPr>
          <p:spPr>
            <a:xfrm>
              <a:off x="6750000" y="41918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1" name="CustomShape 41"/>
            <p:cNvSpPr/>
            <p:nvPr/>
          </p:nvSpPr>
          <p:spPr>
            <a:xfrm>
              <a:off x="7132320" y="41918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82" name="Group 42"/>
          <p:cNvGrpSpPr/>
          <p:nvPr/>
        </p:nvGrpSpPr>
        <p:grpSpPr>
          <a:xfrm>
            <a:off x="0" y="4191840"/>
            <a:ext cx="564840" cy="551880"/>
            <a:chOff x="0" y="4191840"/>
            <a:chExt cx="564840" cy="551880"/>
          </a:xfrm>
        </p:grpSpPr>
        <p:sp>
          <p:nvSpPr>
            <p:cNvPr id="83" name="CustomShape 43"/>
            <p:cNvSpPr/>
            <p:nvPr/>
          </p:nvSpPr>
          <p:spPr>
            <a:xfrm>
              <a:off x="0" y="45612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4" name="CustomShape 44"/>
            <p:cNvSpPr/>
            <p:nvPr/>
          </p:nvSpPr>
          <p:spPr>
            <a:xfrm>
              <a:off x="191160" y="43765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382320" y="45612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6" name="CustomShape 46"/>
            <p:cNvSpPr/>
            <p:nvPr/>
          </p:nvSpPr>
          <p:spPr>
            <a:xfrm>
              <a:off x="0" y="41918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7" name="CustomShape 47"/>
            <p:cNvSpPr/>
            <p:nvPr/>
          </p:nvSpPr>
          <p:spPr>
            <a:xfrm>
              <a:off x="382320" y="41918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88" name="Group 48"/>
          <p:cNvGrpSpPr/>
          <p:nvPr/>
        </p:nvGrpSpPr>
        <p:grpSpPr>
          <a:xfrm>
            <a:off x="6750000" y="3414240"/>
            <a:ext cx="564840" cy="551880"/>
            <a:chOff x="6750000" y="3414240"/>
            <a:chExt cx="564840" cy="551880"/>
          </a:xfrm>
        </p:grpSpPr>
        <p:sp>
          <p:nvSpPr>
            <p:cNvPr id="89" name="CustomShape 49"/>
            <p:cNvSpPr/>
            <p:nvPr/>
          </p:nvSpPr>
          <p:spPr>
            <a:xfrm>
              <a:off x="6750000" y="37836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0" name="CustomShape 50"/>
            <p:cNvSpPr/>
            <p:nvPr/>
          </p:nvSpPr>
          <p:spPr>
            <a:xfrm>
              <a:off x="6941160" y="35989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1" name="CustomShape 51"/>
            <p:cNvSpPr/>
            <p:nvPr/>
          </p:nvSpPr>
          <p:spPr>
            <a:xfrm>
              <a:off x="7132320" y="37836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6750000" y="34142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3" name="CustomShape 53"/>
            <p:cNvSpPr/>
            <p:nvPr/>
          </p:nvSpPr>
          <p:spPr>
            <a:xfrm>
              <a:off x="7132320" y="34142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94" name="Group 54"/>
          <p:cNvGrpSpPr/>
          <p:nvPr/>
        </p:nvGrpSpPr>
        <p:grpSpPr>
          <a:xfrm>
            <a:off x="0" y="3414240"/>
            <a:ext cx="564840" cy="551880"/>
            <a:chOff x="0" y="3414240"/>
            <a:chExt cx="564840" cy="551880"/>
          </a:xfrm>
        </p:grpSpPr>
        <p:sp>
          <p:nvSpPr>
            <p:cNvPr id="95" name="CustomShape 55"/>
            <p:cNvSpPr/>
            <p:nvPr/>
          </p:nvSpPr>
          <p:spPr>
            <a:xfrm>
              <a:off x="0" y="37836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6" name="CustomShape 56"/>
            <p:cNvSpPr/>
            <p:nvPr/>
          </p:nvSpPr>
          <p:spPr>
            <a:xfrm>
              <a:off x="191160" y="35989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7" name="CustomShape 57"/>
            <p:cNvSpPr/>
            <p:nvPr/>
          </p:nvSpPr>
          <p:spPr>
            <a:xfrm>
              <a:off x="382320" y="37836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8" name="CustomShape 58"/>
            <p:cNvSpPr/>
            <p:nvPr/>
          </p:nvSpPr>
          <p:spPr>
            <a:xfrm>
              <a:off x="0" y="34142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9" name="CustomShape 59"/>
            <p:cNvSpPr/>
            <p:nvPr/>
          </p:nvSpPr>
          <p:spPr>
            <a:xfrm>
              <a:off x="382320" y="34142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100" name="Group 60"/>
          <p:cNvGrpSpPr/>
          <p:nvPr/>
        </p:nvGrpSpPr>
        <p:grpSpPr>
          <a:xfrm>
            <a:off x="0" y="1408320"/>
            <a:ext cx="564840" cy="551520"/>
            <a:chOff x="0" y="1408320"/>
            <a:chExt cx="564840" cy="551520"/>
          </a:xfrm>
        </p:grpSpPr>
        <p:sp>
          <p:nvSpPr>
            <p:cNvPr id="101" name="CustomShape 61"/>
            <p:cNvSpPr/>
            <p:nvPr/>
          </p:nvSpPr>
          <p:spPr>
            <a:xfrm>
              <a:off x="0" y="1777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2" name="CustomShape 62"/>
            <p:cNvSpPr/>
            <p:nvPr/>
          </p:nvSpPr>
          <p:spPr>
            <a:xfrm>
              <a:off x="191160" y="15930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3" name="CustomShape 63"/>
            <p:cNvSpPr/>
            <p:nvPr/>
          </p:nvSpPr>
          <p:spPr>
            <a:xfrm>
              <a:off x="382320" y="1777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4" name="CustomShape 64"/>
            <p:cNvSpPr/>
            <p:nvPr/>
          </p:nvSpPr>
          <p:spPr>
            <a:xfrm>
              <a:off x="0" y="1408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5" name="CustomShape 65"/>
            <p:cNvSpPr/>
            <p:nvPr/>
          </p:nvSpPr>
          <p:spPr>
            <a:xfrm>
              <a:off x="382320" y="14083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106" name="CustomShape 66"/>
          <p:cNvSpPr/>
          <p:nvPr/>
        </p:nvSpPr>
        <p:spPr>
          <a:xfrm>
            <a:off x="616680" y="1519200"/>
            <a:ext cx="2823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Widest during scaling of the page</a:t>
            </a:r>
            <a:endParaRPr b="0" lang="en-CA" sz="1400" spc="-1" strike="noStrike">
              <a:latin typeface="Arial"/>
            </a:endParaRPr>
          </a:p>
        </p:txBody>
      </p:sp>
      <p:grpSp>
        <p:nvGrpSpPr>
          <p:cNvPr id="107" name="Group 67"/>
          <p:cNvGrpSpPr/>
          <p:nvPr/>
        </p:nvGrpSpPr>
        <p:grpSpPr>
          <a:xfrm>
            <a:off x="0" y="630720"/>
            <a:ext cx="564840" cy="551880"/>
            <a:chOff x="0" y="630720"/>
            <a:chExt cx="564840" cy="551880"/>
          </a:xfrm>
        </p:grpSpPr>
        <p:sp>
          <p:nvSpPr>
            <p:cNvPr id="108" name="CustomShape 68"/>
            <p:cNvSpPr/>
            <p:nvPr/>
          </p:nvSpPr>
          <p:spPr>
            <a:xfrm>
              <a:off x="0" y="10000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9" name="CustomShape 69"/>
            <p:cNvSpPr/>
            <p:nvPr/>
          </p:nvSpPr>
          <p:spPr>
            <a:xfrm>
              <a:off x="191160" y="81540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10" name="CustomShape 70"/>
            <p:cNvSpPr/>
            <p:nvPr/>
          </p:nvSpPr>
          <p:spPr>
            <a:xfrm>
              <a:off x="382320" y="100008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11" name="CustomShape 71"/>
            <p:cNvSpPr/>
            <p:nvPr/>
          </p:nvSpPr>
          <p:spPr>
            <a:xfrm>
              <a:off x="0" y="6307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12" name="CustomShape 72"/>
            <p:cNvSpPr/>
            <p:nvPr/>
          </p:nvSpPr>
          <p:spPr>
            <a:xfrm>
              <a:off x="382320" y="6307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113" name="Group 73"/>
          <p:cNvGrpSpPr/>
          <p:nvPr/>
        </p:nvGrpSpPr>
        <p:grpSpPr>
          <a:xfrm>
            <a:off x="0" y="1440"/>
            <a:ext cx="564840" cy="551520"/>
            <a:chOff x="0" y="1440"/>
            <a:chExt cx="564840" cy="551520"/>
          </a:xfrm>
        </p:grpSpPr>
        <p:sp>
          <p:nvSpPr>
            <p:cNvPr id="114" name="CustomShape 74"/>
            <p:cNvSpPr/>
            <p:nvPr/>
          </p:nvSpPr>
          <p:spPr>
            <a:xfrm>
              <a:off x="0" y="37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5" name="CustomShape 75"/>
            <p:cNvSpPr/>
            <p:nvPr/>
          </p:nvSpPr>
          <p:spPr>
            <a:xfrm>
              <a:off x="191160" y="18612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6" name="CustomShape 76"/>
            <p:cNvSpPr/>
            <p:nvPr/>
          </p:nvSpPr>
          <p:spPr>
            <a:xfrm>
              <a:off x="382320" y="370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7" name="CustomShape 77"/>
            <p:cNvSpPr/>
            <p:nvPr/>
          </p:nvSpPr>
          <p:spPr>
            <a:xfrm>
              <a:off x="0" y="1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8" name="CustomShape 78"/>
            <p:cNvSpPr/>
            <p:nvPr/>
          </p:nvSpPr>
          <p:spPr>
            <a:xfrm>
              <a:off x="382320" y="1440"/>
              <a:ext cx="182520" cy="1825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19" name="CustomShape 79"/>
          <p:cNvSpPr/>
          <p:nvPr/>
        </p:nvSpPr>
        <p:spPr>
          <a:xfrm>
            <a:off x="5379840" y="117720"/>
            <a:ext cx="1384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8 x 5.88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20" name="CustomShape 80"/>
          <p:cNvSpPr/>
          <p:nvPr/>
        </p:nvSpPr>
        <p:spPr>
          <a:xfrm>
            <a:off x="5379840" y="752400"/>
            <a:ext cx="1384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8 x 4.51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21" name="CustomShape 81"/>
          <p:cNvSpPr/>
          <p:nvPr/>
        </p:nvSpPr>
        <p:spPr>
          <a:xfrm>
            <a:off x="5379840" y="1530360"/>
            <a:ext cx="1285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8 x 2.8 inches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7760" y="1044000"/>
            <a:ext cx="7157520" cy="3466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4000" y="1886040"/>
            <a:ext cx="7020000" cy="259416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0" y="2160"/>
            <a:ext cx="7314840" cy="537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0" y="629280"/>
            <a:ext cx="7314840" cy="411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1405800"/>
            <a:ext cx="7314840" cy="255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83" descr="A close up of a keyboard&#10;&#10;Description automatically generated"/>
          <p:cNvPicPr/>
          <p:nvPr/>
        </p:nvPicPr>
        <p:blipFill>
          <a:blip r:embed="rId2"/>
          <a:stretch/>
        </p:blipFill>
        <p:spPr>
          <a:xfrm>
            <a:off x="119880" y="1094400"/>
            <a:ext cx="1710720" cy="74808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4065120" y="1180800"/>
            <a:ext cx="2666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Neural Networks for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Clustering in Python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268000" y="1189440"/>
            <a:ext cx="198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</a:rPr>
              <a:t>Tutorial: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c8e4db4b-48df-4a0d-a5ad-b048e586ef36"/>
    <ds:schemaRef ds:uri="http://purl.org/dc/terms/"/>
    <ds:schemaRef ds:uri="http://schemas.microsoft.com/office/2006/documentManagement/types"/>
    <ds:schemaRef ds:uri="216bde26-9634-4d6a-91fe-0c0c14b20b90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Application>LibreOffice/7.0.1.2$Windows_X86_64 LibreOffice_project/7cbcfc562f6eb6708b5ff7d7397325de9e764452</Application>
  <Words>33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2019-06-23T17:54:19Z</dcterms:created>
  <dc:creator>Andriy Koval</dc:creator>
  <dc:description/>
  <dc:language>en-CA</dc:language>
  <cp:lastModifiedBy/>
  <dcterms:modified xsi:type="dcterms:W3CDTF">2021-01-22T12:47:07Z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0x01010007A4C25A60F58F4F9E2D77EB700D4DDD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