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2" r:id="rId6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5C13B4-CD21-400E-9F54-5B66C0FE8BF7}" v="49" dt="2020-03-29T18:37:37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209" d="100"/>
          <a:sy n="209" d="100"/>
        </p:scale>
        <p:origin x="1784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y Koval" userId="94b0ee10-df03-4853-b640-080a3ffc2346" providerId="ADAL" clId="{B96BBCCB-257C-4982-B724-08C3AF0D29A7}"/>
    <pc:docChg chg="custSel modSld">
      <pc:chgData name="Andriy Koval" userId="94b0ee10-df03-4853-b640-080a3ffc2346" providerId="ADAL" clId="{B96BBCCB-257C-4982-B724-08C3AF0D29A7}" dt="2020-01-26T19:03:50.574" v="42" actId="2085"/>
      <pc:docMkLst>
        <pc:docMk/>
      </pc:docMkLst>
      <pc:sldChg chg="addSp delSp modSp">
        <pc:chgData name="Andriy Koval" userId="94b0ee10-df03-4853-b640-080a3ffc2346" providerId="ADAL" clId="{B96BBCCB-257C-4982-B724-08C3AF0D29A7}" dt="2020-01-26T19:03:50.574" v="42" actId="2085"/>
        <pc:sldMkLst>
          <pc:docMk/>
          <pc:sldMk cId="2971910026" sldId="262"/>
        </pc:sldMkLst>
        <pc:spChg chg="mod">
          <ac:chgData name="Andriy Koval" userId="94b0ee10-df03-4853-b640-080a3ffc2346" providerId="ADAL" clId="{B96BBCCB-257C-4982-B724-08C3AF0D29A7}" dt="2020-01-26T19:03:50.574" v="42" actId="2085"/>
          <ac:spMkLst>
            <pc:docMk/>
            <pc:sldMk cId="2971910026" sldId="262"/>
            <ac:spMk id="4" creationId="{C7655D2B-19B8-4DFA-9021-B1ECC94B9D22}"/>
          </ac:spMkLst>
        </pc:spChg>
        <pc:spChg chg="mod">
          <ac:chgData name="Andriy Koval" userId="94b0ee10-df03-4853-b640-080a3ffc2346" providerId="ADAL" clId="{B96BBCCB-257C-4982-B724-08C3AF0D29A7}" dt="2020-01-26T19:03:50.574" v="42" actId="2085"/>
          <ac:spMkLst>
            <pc:docMk/>
            <pc:sldMk cId="2971910026" sldId="262"/>
            <ac:spMk id="5" creationId="{D7B3B870-1F00-4BCE-B580-A12C4F1B87D4}"/>
          </ac:spMkLst>
        </pc:spChg>
        <pc:spChg chg="mod">
          <ac:chgData name="Andriy Koval" userId="94b0ee10-df03-4853-b640-080a3ffc2346" providerId="ADAL" clId="{B96BBCCB-257C-4982-B724-08C3AF0D29A7}" dt="2020-01-26T19:03:50.574" v="42" actId="2085"/>
          <ac:spMkLst>
            <pc:docMk/>
            <pc:sldMk cId="2971910026" sldId="262"/>
            <ac:spMk id="20" creationId="{44B3C268-0FD1-4AA2-A775-2C1F6C3D736C}"/>
          </ac:spMkLst>
        </pc:spChg>
        <pc:spChg chg="mod">
          <ac:chgData name="Andriy Koval" userId="94b0ee10-df03-4853-b640-080a3ffc2346" providerId="ADAL" clId="{B96BBCCB-257C-4982-B724-08C3AF0D29A7}" dt="2020-01-26T19:03:50.574" v="42" actId="2085"/>
          <ac:spMkLst>
            <pc:docMk/>
            <pc:sldMk cId="2971910026" sldId="262"/>
            <ac:spMk id="29" creationId="{F2A2EE95-B0F4-4C9F-A0CE-2F7E4FBEA3A0}"/>
          </ac:spMkLst>
        </pc:spChg>
        <pc:picChg chg="del mod">
          <ac:chgData name="Andriy Koval" userId="94b0ee10-df03-4853-b640-080a3ffc2346" providerId="ADAL" clId="{B96BBCCB-257C-4982-B724-08C3AF0D29A7}" dt="2020-01-26T19:01:58.628" v="23" actId="478"/>
          <ac:picMkLst>
            <pc:docMk/>
            <pc:sldMk cId="2971910026" sldId="262"/>
            <ac:picMk id="8" creationId="{5669213B-4D27-4EE8-BDCB-DD5193AE90FD}"/>
          </ac:picMkLst>
        </pc:picChg>
        <pc:picChg chg="mod">
          <ac:chgData name="Andriy Koval" userId="94b0ee10-df03-4853-b640-080a3ffc2346" providerId="ADAL" clId="{B96BBCCB-257C-4982-B724-08C3AF0D29A7}" dt="2020-01-26T19:03:50.574" v="42" actId="2085"/>
          <ac:picMkLst>
            <pc:docMk/>
            <pc:sldMk cId="2971910026" sldId="262"/>
            <ac:picMk id="12" creationId="{CC5588F6-6266-4DDC-BF05-38B68D7A14E2}"/>
          </ac:picMkLst>
        </pc:picChg>
        <pc:picChg chg="mod">
          <ac:chgData name="Andriy Koval" userId="94b0ee10-df03-4853-b640-080a3ffc2346" providerId="ADAL" clId="{B96BBCCB-257C-4982-B724-08C3AF0D29A7}" dt="2020-01-26T19:03:50.574" v="42" actId="2085"/>
          <ac:picMkLst>
            <pc:docMk/>
            <pc:sldMk cId="2971910026" sldId="262"/>
            <ac:picMk id="13" creationId="{D37970F7-E84F-47C7-964A-E38651ED086A}"/>
          </ac:picMkLst>
        </pc:picChg>
        <pc:picChg chg="del mod">
          <ac:chgData name="Andriy Koval" userId="94b0ee10-df03-4853-b640-080a3ffc2346" providerId="ADAL" clId="{B96BBCCB-257C-4982-B724-08C3AF0D29A7}" dt="2020-01-26T19:01:15.703" v="8" actId="478"/>
          <ac:picMkLst>
            <pc:docMk/>
            <pc:sldMk cId="2971910026" sldId="262"/>
            <ac:picMk id="14" creationId="{7DA7F229-244E-4874-A44C-86D992C6D8C8}"/>
          </ac:picMkLst>
        </pc:picChg>
        <pc:picChg chg="del mod">
          <ac:chgData name="Andriy Koval" userId="94b0ee10-df03-4853-b640-080a3ffc2346" providerId="ADAL" clId="{B96BBCCB-257C-4982-B724-08C3AF0D29A7}" dt="2020-01-26T19:01:53.701" v="22" actId="478"/>
          <ac:picMkLst>
            <pc:docMk/>
            <pc:sldMk cId="2971910026" sldId="262"/>
            <ac:picMk id="18" creationId="{3EC4183A-CB6E-4ADF-959D-565517519208}"/>
          </ac:picMkLst>
        </pc:picChg>
        <pc:picChg chg="mod">
          <ac:chgData name="Andriy Koval" userId="94b0ee10-df03-4853-b640-080a3ffc2346" providerId="ADAL" clId="{B96BBCCB-257C-4982-B724-08C3AF0D29A7}" dt="2020-01-26T19:03:50.574" v="42" actId="2085"/>
          <ac:picMkLst>
            <pc:docMk/>
            <pc:sldMk cId="2971910026" sldId="262"/>
            <ac:picMk id="25" creationId="{917A0858-5638-4D46-A677-6FF56B78D30E}"/>
          </ac:picMkLst>
        </pc:picChg>
        <pc:picChg chg="mod">
          <ac:chgData name="Andriy Koval" userId="94b0ee10-df03-4853-b640-080a3ffc2346" providerId="ADAL" clId="{B96BBCCB-257C-4982-B724-08C3AF0D29A7}" dt="2020-01-26T19:03:50.574" v="42" actId="2085"/>
          <ac:picMkLst>
            <pc:docMk/>
            <pc:sldMk cId="2971910026" sldId="262"/>
            <ac:picMk id="27" creationId="{1604572A-12A5-4891-8279-539C5ED2C37E}"/>
          </ac:picMkLst>
        </pc:picChg>
        <pc:picChg chg="add mod">
          <ac:chgData name="Andriy Koval" userId="94b0ee10-df03-4853-b640-080a3ffc2346" providerId="ADAL" clId="{B96BBCCB-257C-4982-B724-08C3AF0D29A7}" dt="2020-01-26T19:03:50.574" v="42" actId="2085"/>
          <ac:picMkLst>
            <pc:docMk/>
            <pc:sldMk cId="2971910026" sldId="262"/>
            <ac:picMk id="1026" creationId="{A0CCE71D-CB2E-45EE-834B-36CE5BCF26DA}"/>
          </ac:picMkLst>
        </pc:picChg>
      </pc:sldChg>
    </pc:docChg>
  </pc:docChgLst>
  <pc:docChgLst>
    <pc:chgData name="Andriy Koval" userId="94b0ee10-df03-4853-b640-080a3ffc2346" providerId="ADAL" clId="{925C13B4-CD21-400E-9F54-5B66C0FE8BF7}"/>
    <pc:docChg chg="custSel modSld">
      <pc:chgData name="Andriy Koval" userId="94b0ee10-df03-4853-b640-080a3ffc2346" providerId="ADAL" clId="{925C13B4-CD21-400E-9F54-5B66C0FE8BF7}" dt="2020-03-29T18:38:44.974" v="84" actId="1076"/>
      <pc:docMkLst>
        <pc:docMk/>
      </pc:docMkLst>
      <pc:sldChg chg="addSp delSp modSp">
        <pc:chgData name="Andriy Koval" userId="94b0ee10-df03-4853-b640-080a3ffc2346" providerId="ADAL" clId="{925C13B4-CD21-400E-9F54-5B66C0FE8BF7}" dt="2020-03-29T18:38:44.974" v="84" actId="1076"/>
        <pc:sldMkLst>
          <pc:docMk/>
          <pc:sldMk cId="2971910026" sldId="262"/>
        </pc:sldMkLst>
        <pc:spChg chg="mod">
          <ac:chgData name="Andriy Koval" userId="94b0ee10-df03-4853-b640-080a3ffc2346" providerId="ADAL" clId="{925C13B4-CD21-400E-9F54-5B66C0FE8BF7}" dt="2020-03-29T18:37:37.254" v="76" actId="17032"/>
          <ac:spMkLst>
            <pc:docMk/>
            <pc:sldMk cId="2971910026" sldId="262"/>
            <ac:spMk id="4" creationId="{C7655D2B-19B8-4DFA-9021-B1ECC94B9D22}"/>
          </ac:spMkLst>
        </pc:spChg>
        <pc:spChg chg="mod">
          <ac:chgData name="Andriy Koval" userId="94b0ee10-df03-4853-b640-080a3ffc2346" providerId="ADAL" clId="{925C13B4-CD21-400E-9F54-5B66C0FE8BF7}" dt="2020-03-29T18:37:37.254" v="76" actId="17032"/>
          <ac:spMkLst>
            <pc:docMk/>
            <pc:sldMk cId="2971910026" sldId="262"/>
            <ac:spMk id="5" creationId="{D7B3B870-1F00-4BCE-B580-A12C4F1B87D4}"/>
          </ac:spMkLst>
        </pc:spChg>
        <pc:spChg chg="mod">
          <ac:chgData name="Andriy Koval" userId="94b0ee10-df03-4853-b640-080a3ffc2346" providerId="ADAL" clId="{925C13B4-CD21-400E-9F54-5B66C0FE8BF7}" dt="2020-03-29T18:37:37.254" v="76" actId="17032"/>
          <ac:spMkLst>
            <pc:docMk/>
            <pc:sldMk cId="2971910026" sldId="262"/>
            <ac:spMk id="20" creationId="{44B3C268-0FD1-4AA2-A775-2C1F6C3D736C}"/>
          </ac:spMkLst>
        </pc:spChg>
        <pc:spChg chg="del mod">
          <ac:chgData name="Andriy Koval" userId="94b0ee10-df03-4853-b640-080a3ffc2346" providerId="ADAL" clId="{925C13B4-CD21-400E-9F54-5B66C0FE8BF7}" dt="2020-03-29T18:33:11.312" v="7" actId="478"/>
          <ac:spMkLst>
            <pc:docMk/>
            <pc:sldMk cId="2971910026" sldId="262"/>
            <ac:spMk id="29" creationId="{F2A2EE95-B0F4-4C9F-A0CE-2F7E4FBEA3A0}"/>
          </ac:spMkLst>
        </pc:spChg>
        <pc:picChg chg="add mod">
          <ac:chgData name="Andriy Koval" userId="94b0ee10-df03-4853-b640-080a3ffc2346" providerId="ADAL" clId="{925C13B4-CD21-400E-9F54-5B66C0FE8BF7}" dt="2020-03-29T18:37:37.254" v="76" actId="17032"/>
          <ac:picMkLst>
            <pc:docMk/>
            <pc:sldMk cId="2971910026" sldId="262"/>
            <ac:picMk id="2" creationId="{DFAF5BCE-708C-4F6B-AADE-739B78C97D12}"/>
          </ac:picMkLst>
        </pc:picChg>
        <pc:picChg chg="del">
          <ac:chgData name="Andriy Koval" userId="94b0ee10-df03-4853-b640-080a3ffc2346" providerId="ADAL" clId="{925C13B4-CD21-400E-9F54-5B66C0FE8BF7}" dt="2020-03-29T18:33:04.306" v="2" actId="478"/>
          <ac:picMkLst>
            <pc:docMk/>
            <pc:sldMk cId="2971910026" sldId="262"/>
            <ac:picMk id="3" creationId="{0C7046C3-334D-4352-B73C-BC076B50EE0D}"/>
          </ac:picMkLst>
        </pc:picChg>
        <pc:picChg chg="add del mod">
          <ac:chgData name="Andriy Koval" userId="94b0ee10-df03-4853-b640-080a3ffc2346" providerId="ADAL" clId="{925C13B4-CD21-400E-9F54-5B66C0FE8BF7}" dt="2020-03-29T18:33:42.265" v="17"/>
          <ac:picMkLst>
            <pc:docMk/>
            <pc:sldMk cId="2971910026" sldId="262"/>
            <ac:picMk id="6" creationId="{1D53EBD6-44C8-48D2-B6D2-E76582BF8525}"/>
          </ac:picMkLst>
        </pc:picChg>
        <pc:picChg chg="add mod">
          <ac:chgData name="Andriy Koval" userId="94b0ee10-df03-4853-b640-080a3ffc2346" providerId="ADAL" clId="{925C13B4-CD21-400E-9F54-5B66C0FE8BF7}" dt="2020-03-29T18:37:37.254" v="76" actId="17032"/>
          <ac:picMkLst>
            <pc:docMk/>
            <pc:sldMk cId="2971910026" sldId="262"/>
            <ac:picMk id="7" creationId="{D210D7B2-F005-4842-A657-028D18383647}"/>
          </ac:picMkLst>
        </pc:picChg>
        <pc:picChg chg="del">
          <ac:chgData name="Andriy Koval" userId="94b0ee10-df03-4853-b640-080a3ffc2346" providerId="ADAL" clId="{925C13B4-CD21-400E-9F54-5B66C0FE8BF7}" dt="2020-03-29T18:33:05.599" v="4" actId="478"/>
          <ac:picMkLst>
            <pc:docMk/>
            <pc:sldMk cId="2971910026" sldId="262"/>
            <ac:picMk id="12" creationId="{CC5588F6-6266-4DDC-BF05-38B68D7A14E2}"/>
          </ac:picMkLst>
        </pc:picChg>
        <pc:picChg chg="del">
          <ac:chgData name="Andriy Koval" userId="94b0ee10-df03-4853-b640-080a3ffc2346" providerId="ADAL" clId="{925C13B4-CD21-400E-9F54-5B66C0FE8BF7}" dt="2020-03-29T18:33:02.794" v="0" actId="478"/>
          <ac:picMkLst>
            <pc:docMk/>
            <pc:sldMk cId="2971910026" sldId="262"/>
            <ac:picMk id="13" creationId="{D37970F7-E84F-47C7-964A-E38651ED086A}"/>
          </ac:picMkLst>
        </pc:picChg>
        <pc:picChg chg="del">
          <ac:chgData name="Andriy Koval" userId="94b0ee10-df03-4853-b640-080a3ffc2346" providerId="ADAL" clId="{925C13B4-CD21-400E-9F54-5B66C0FE8BF7}" dt="2020-03-29T18:33:13.244" v="8" actId="478"/>
          <ac:picMkLst>
            <pc:docMk/>
            <pc:sldMk cId="2971910026" sldId="262"/>
            <ac:picMk id="25" creationId="{917A0858-5638-4D46-A677-6FF56B78D30E}"/>
          </ac:picMkLst>
        </pc:picChg>
        <pc:picChg chg="del">
          <ac:chgData name="Andriy Koval" userId="94b0ee10-df03-4853-b640-080a3ffc2346" providerId="ADAL" clId="{925C13B4-CD21-400E-9F54-5B66C0FE8BF7}" dt="2020-03-29T18:33:07.425" v="5" actId="478"/>
          <ac:picMkLst>
            <pc:docMk/>
            <pc:sldMk cId="2971910026" sldId="262"/>
            <ac:picMk id="27" creationId="{1604572A-12A5-4891-8279-539C5ED2C37E}"/>
          </ac:picMkLst>
        </pc:picChg>
        <pc:picChg chg="del">
          <ac:chgData name="Andriy Koval" userId="94b0ee10-df03-4853-b640-080a3ffc2346" providerId="ADAL" clId="{925C13B4-CD21-400E-9F54-5B66C0FE8BF7}" dt="2020-03-29T18:33:03.737" v="1" actId="478"/>
          <ac:picMkLst>
            <pc:docMk/>
            <pc:sldMk cId="2971910026" sldId="262"/>
            <ac:picMk id="1026" creationId="{A0CCE71D-CB2E-45EE-834B-36CE5BCF26DA}"/>
          </ac:picMkLst>
        </pc:picChg>
        <pc:picChg chg="del">
          <ac:chgData name="Andriy Koval" userId="94b0ee10-df03-4853-b640-080a3ffc2346" providerId="ADAL" clId="{925C13B4-CD21-400E-9F54-5B66C0FE8BF7}" dt="2020-03-29T18:33:05.013" v="3" actId="478"/>
          <ac:picMkLst>
            <pc:docMk/>
            <pc:sldMk cId="2971910026" sldId="262"/>
            <ac:picMk id="1028" creationId="{21C56A50-BAE2-49F5-9ED2-508C80CDB269}"/>
          </ac:picMkLst>
        </pc:picChg>
        <pc:picChg chg="add mod ord">
          <ac:chgData name="Andriy Koval" userId="94b0ee10-df03-4853-b640-080a3ffc2346" providerId="ADAL" clId="{925C13B4-CD21-400E-9F54-5B66C0FE8BF7}" dt="2020-03-29T18:37:37.254" v="76" actId="17032"/>
          <ac:picMkLst>
            <pc:docMk/>
            <pc:sldMk cId="2971910026" sldId="262"/>
            <ac:picMk id="1030" creationId="{FAD09FFB-451F-4FDF-BBEF-4D0D2B0AAE9F}"/>
          </ac:picMkLst>
        </pc:picChg>
        <pc:picChg chg="add del mod">
          <ac:chgData name="Andriy Koval" userId="94b0ee10-df03-4853-b640-080a3ffc2346" providerId="ADAL" clId="{925C13B4-CD21-400E-9F54-5B66C0FE8BF7}" dt="2020-03-29T18:33:59.448" v="26"/>
          <ac:picMkLst>
            <pc:docMk/>
            <pc:sldMk cId="2971910026" sldId="262"/>
            <ac:picMk id="1032" creationId="{9BACDE0C-BA79-4D3A-A0B4-6635ABC0049D}"/>
          </ac:picMkLst>
        </pc:picChg>
        <pc:picChg chg="add mod ord modCrop">
          <ac:chgData name="Andriy Koval" userId="94b0ee10-df03-4853-b640-080a3ffc2346" providerId="ADAL" clId="{925C13B4-CD21-400E-9F54-5B66C0FE8BF7}" dt="2020-03-29T18:38:22.600" v="81" actId="1076"/>
          <ac:picMkLst>
            <pc:docMk/>
            <pc:sldMk cId="2971910026" sldId="262"/>
            <ac:picMk id="1034" creationId="{B765BDC1-04E3-4DDF-8B31-7EE89A019274}"/>
          </ac:picMkLst>
        </pc:picChg>
        <pc:picChg chg="add del">
          <ac:chgData name="Andriy Koval" userId="94b0ee10-df03-4853-b640-080a3ffc2346" providerId="ADAL" clId="{925C13B4-CD21-400E-9F54-5B66C0FE8BF7}" dt="2020-03-29T18:34:22.031" v="37"/>
          <ac:picMkLst>
            <pc:docMk/>
            <pc:sldMk cId="2971910026" sldId="262"/>
            <ac:picMk id="1036" creationId="{AF711146-D6E2-4D61-AFAD-9C6A0B04E0A3}"/>
          </ac:picMkLst>
        </pc:picChg>
        <pc:picChg chg="add mod ord modCrop">
          <ac:chgData name="Andriy Koval" userId="94b0ee10-df03-4853-b640-080a3ffc2346" providerId="ADAL" clId="{925C13B4-CD21-400E-9F54-5B66C0FE8BF7}" dt="2020-03-29T18:38:44.974" v="84" actId="1076"/>
          <ac:picMkLst>
            <pc:docMk/>
            <pc:sldMk cId="2971910026" sldId="262"/>
            <ac:picMk id="1038" creationId="{8AF399DB-0D62-426D-BDAD-62BD12E69383}"/>
          </ac:picMkLst>
        </pc:picChg>
        <pc:picChg chg="add mod">
          <ac:chgData name="Andriy Koval" userId="94b0ee10-df03-4853-b640-080a3ffc2346" providerId="ADAL" clId="{925C13B4-CD21-400E-9F54-5B66C0FE8BF7}" dt="2020-03-29T18:37:37.254" v="76" actId="17032"/>
          <ac:picMkLst>
            <pc:docMk/>
            <pc:sldMk cId="2971910026" sldId="262"/>
            <ac:picMk id="1040" creationId="{AE908E00-7E9B-412A-BE18-AA4D628EFDF6}"/>
          </ac:picMkLst>
        </pc:picChg>
        <pc:picChg chg="add mod">
          <ac:chgData name="Andriy Koval" userId="94b0ee10-df03-4853-b640-080a3ffc2346" providerId="ADAL" clId="{925C13B4-CD21-400E-9F54-5B66C0FE8BF7}" dt="2020-03-29T18:37:37.254" v="76" actId="17032"/>
          <ac:picMkLst>
            <pc:docMk/>
            <pc:sldMk cId="2971910026" sldId="262"/>
            <ac:picMk id="1042" creationId="{97ECD2DF-ACA1-470F-B253-C996A212B306}"/>
          </ac:picMkLst>
        </pc:picChg>
      </pc:sldChg>
    </pc:docChg>
  </pc:docChgLst>
  <pc:docChgLst>
    <pc:chgData name="Andriy Koval" userId="94b0ee10-df03-4853-b640-080a3ffc2346" providerId="ADAL" clId="{3026AFB8-643A-4488-BA79-F69D07BCCCAD}"/>
    <pc:docChg chg="modSld">
      <pc:chgData name="Andriy Koval" userId="94b0ee10-df03-4853-b640-080a3ffc2346" providerId="ADAL" clId="{3026AFB8-643A-4488-BA79-F69D07BCCCAD}" dt="2020-01-26T20:55:09.562" v="40" actId="1076"/>
      <pc:docMkLst>
        <pc:docMk/>
      </pc:docMkLst>
      <pc:sldChg chg="addSp delSp modSp">
        <pc:chgData name="Andriy Koval" userId="94b0ee10-df03-4853-b640-080a3ffc2346" providerId="ADAL" clId="{3026AFB8-643A-4488-BA79-F69D07BCCCAD}" dt="2020-01-26T20:55:09.562" v="40" actId="1076"/>
        <pc:sldMkLst>
          <pc:docMk/>
          <pc:sldMk cId="2971910026" sldId="262"/>
        </pc:sldMkLst>
        <pc:spChg chg="add del">
          <ac:chgData name="Andriy Koval" userId="94b0ee10-df03-4853-b640-080a3ffc2346" providerId="ADAL" clId="{3026AFB8-643A-4488-BA79-F69D07BCCCAD}" dt="2020-01-26T20:53:09.329" v="8"/>
          <ac:spMkLst>
            <pc:docMk/>
            <pc:sldMk cId="2971910026" sldId="262"/>
            <ac:spMk id="2" creationId="{0673B229-8880-4B44-AED2-ADA7B05ECCA7}"/>
          </ac:spMkLst>
        </pc:spChg>
        <pc:spChg chg="mod">
          <ac:chgData name="Andriy Koval" userId="94b0ee10-df03-4853-b640-080a3ffc2346" providerId="ADAL" clId="{3026AFB8-643A-4488-BA79-F69D07BCCCAD}" dt="2020-01-26T20:54:04.499" v="26" actId="2085"/>
          <ac:spMkLst>
            <pc:docMk/>
            <pc:sldMk cId="2971910026" sldId="262"/>
            <ac:spMk id="4" creationId="{C7655D2B-19B8-4DFA-9021-B1ECC94B9D22}"/>
          </ac:spMkLst>
        </pc:spChg>
        <pc:spChg chg="mod">
          <ac:chgData name="Andriy Koval" userId="94b0ee10-df03-4853-b640-080a3ffc2346" providerId="ADAL" clId="{3026AFB8-643A-4488-BA79-F69D07BCCCAD}" dt="2020-01-26T20:54:04.499" v="26" actId="2085"/>
          <ac:spMkLst>
            <pc:docMk/>
            <pc:sldMk cId="2971910026" sldId="262"/>
            <ac:spMk id="5" creationId="{D7B3B870-1F00-4BCE-B580-A12C4F1B87D4}"/>
          </ac:spMkLst>
        </pc:spChg>
        <pc:spChg chg="mod">
          <ac:chgData name="Andriy Koval" userId="94b0ee10-df03-4853-b640-080a3ffc2346" providerId="ADAL" clId="{3026AFB8-643A-4488-BA79-F69D07BCCCAD}" dt="2020-01-26T20:54:04.499" v="26" actId="2085"/>
          <ac:spMkLst>
            <pc:docMk/>
            <pc:sldMk cId="2971910026" sldId="262"/>
            <ac:spMk id="20" creationId="{44B3C268-0FD1-4AA2-A775-2C1F6C3D736C}"/>
          </ac:spMkLst>
        </pc:spChg>
        <pc:spChg chg="mod">
          <ac:chgData name="Andriy Koval" userId="94b0ee10-df03-4853-b640-080a3ffc2346" providerId="ADAL" clId="{3026AFB8-643A-4488-BA79-F69D07BCCCAD}" dt="2020-01-26T20:54:04.499" v="26" actId="2085"/>
          <ac:spMkLst>
            <pc:docMk/>
            <pc:sldMk cId="2971910026" sldId="262"/>
            <ac:spMk id="29" creationId="{F2A2EE95-B0F4-4C9F-A0CE-2F7E4FBEA3A0}"/>
          </ac:spMkLst>
        </pc:spChg>
        <pc:picChg chg="add mod">
          <ac:chgData name="Andriy Koval" userId="94b0ee10-df03-4853-b640-080a3ffc2346" providerId="ADAL" clId="{3026AFB8-643A-4488-BA79-F69D07BCCCAD}" dt="2020-01-26T20:54:22.651" v="29" actId="1076"/>
          <ac:picMkLst>
            <pc:docMk/>
            <pc:sldMk cId="2971910026" sldId="262"/>
            <ac:picMk id="3" creationId="{0C7046C3-334D-4352-B73C-BC076B50EE0D}"/>
          </ac:picMkLst>
        </pc:picChg>
        <pc:picChg chg="add del mod">
          <ac:chgData name="Andriy Koval" userId="94b0ee10-df03-4853-b640-080a3ffc2346" providerId="ADAL" clId="{3026AFB8-643A-4488-BA79-F69D07BCCCAD}" dt="2020-01-26T20:54:54.002" v="36" actId="21"/>
          <ac:picMkLst>
            <pc:docMk/>
            <pc:sldMk cId="2971910026" sldId="262"/>
            <ac:picMk id="12" creationId="{CC5588F6-6266-4DDC-BF05-38B68D7A14E2}"/>
          </ac:picMkLst>
        </pc:picChg>
        <pc:picChg chg="mod">
          <ac:chgData name="Andriy Koval" userId="94b0ee10-df03-4853-b640-080a3ffc2346" providerId="ADAL" clId="{3026AFB8-643A-4488-BA79-F69D07BCCCAD}" dt="2020-01-26T20:54:04.499" v="26" actId="2085"/>
          <ac:picMkLst>
            <pc:docMk/>
            <pc:sldMk cId="2971910026" sldId="262"/>
            <ac:picMk id="13" creationId="{D37970F7-E84F-47C7-964A-E38651ED086A}"/>
          </ac:picMkLst>
        </pc:picChg>
        <pc:picChg chg="mod">
          <ac:chgData name="Andriy Koval" userId="94b0ee10-df03-4853-b640-080a3ffc2346" providerId="ADAL" clId="{3026AFB8-643A-4488-BA79-F69D07BCCCAD}" dt="2020-01-26T20:54:04.499" v="26" actId="2085"/>
          <ac:picMkLst>
            <pc:docMk/>
            <pc:sldMk cId="2971910026" sldId="262"/>
            <ac:picMk id="25" creationId="{917A0858-5638-4D46-A677-6FF56B78D30E}"/>
          </ac:picMkLst>
        </pc:picChg>
        <pc:picChg chg="mod">
          <ac:chgData name="Andriy Koval" userId="94b0ee10-df03-4853-b640-080a3ffc2346" providerId="ADAL" clId="{3026AFB8-643A-4488-BA79-F69D07BCCCAD}" dt="2020-01-26T20:54:04.499" v="26" actId="2085"/>
          <ac:picMkLst>
            <pc:docMk/>
            <pc:sldMk cId="2971910026" sldId="262"/>
            <ac:picMk id="27" creationId="{1604572A-12A5-4891-8279-539C5ED2C37E}"/>
          </ac:picMkLst>
        </pc:picChg>
        <pc:picChg chg="mod">
          <ac:chgData name="Andriy Koval" userId="94b0ee10-df03-4853-b640-080a3ffc2346" providerId="ADAL" clId="{3026AFB8-643A-4488-BA79-F69D07BCCCAD}" dt="2020-01-26T20:54:19.003" v="28" actId="1076"/>
          <ac:picMkLst>
            <pc:docMk/>
            <pc:sldMk cId="2971910026" sldId="262"/>
            <ac:picMk id="1026" creationId="{A0CCE71D-CB2E-45EE-834B-36CE5BCF26DA}"/>
          </ac:picMkLst>
        </pc:picChg>
        <pc:picChg chg="add del mod">
          <ac:chgData name="Andriy Koval" userId="94b0ee10-df03-4853-b640-080a3ffc2346" providerId="ADAL" clId="{3026AFB8-643A-4488-BA79-F69D07BCCCAD}" dt="2020-01-26T20:55:09.562" v="40" actId="1076"/>
          <ac:picMkLst>
            <pc:docMk/>
            <pc:sldMk cId="2971910026" sldId="262"/>
            <ac:picMk id="1028" creationId="{21C56A50-BAE2-49F5-9ED2-508C80CDB26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FAF5BCE-708C-4F6B-AADE-739B78C97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0" y="2271333"/>
            <a:ext cx="2003509" cy="24865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AE908E00-7E9B-412A-BE18-AA4D628EF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481" y="3509230"/>
            <a:ext cx="2231439" cy="12396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10D7B2-F005-4842-A657-028D18383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05780"/>
            <a:ext cx="3905019" cy="8364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97ECD2DF-ACA1-470F-B253-C996A212B3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46"/>
          <a:stretch/>
        </p:blipFill>
        <p:spPr bwMode="auto">
          <a:xfrm>
            <a:off x="2081481" y="2338970"/>
            <a:ext cx="2554351" cy="10755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AD09FFB-451F-4FDF-BBEF-4D0D2B0AA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931" y="1401285"/>
            <a:ext cx="3182111" cy="17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765BDC1-04E3-4DDF-8B31-7EE89A0192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66"/>
          <a:stretch/>
        </p:blipFill>
        <p:spPr bwMode="auto">
          <a:xfrm>
            <a:off x="5768194" y="3114698"/>
            <a:ext cx="1547006" cy="1590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AF399DB-0D62-426D-BDAD-62BD12E693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41"/>
          <a:stretch/>
        </p:blipFill>
        <p:spPr bwMode="auto">
          <a:xfrm>
            <a:off x="4284960" y="3562035"/>
            <a:ext cx="1483234" cy="10805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7191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329657-48FE-49A3-A424-7C5B871C359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</TotalTime>
  <Words>23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21</cp:revision>
  <dcterms:created xsi:type="dcterms:W3CDTF">2019-06-23T17:54:19Z</dcterms:created>
  <dcterms:modified xsi:type="dcterms:W3CDTF">2020-03-29T18:38:46Z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