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50" d="100"/>
          <a:sy n="50" d="100"/>
        </p:scale>
        <p:origin x="290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ACEFFE4A-F8EF-4564-A272-FFBD7B37EB7C}"/>
    <pc:docChg chg="modSld">
      <pc:chgData name="Andriy Koval" userId="94b0ee10-df03-4853-b640-080a3ffc2346" providerId="ADAL" clId="{ACEFFE4A-F8EF-4564-A272-FFBD7B37EB7C}" dt="2020-06-22T19:48:21.805" v="16" actId="1038"/>
      <pc:docMkLst>
        <pc:docMk/>
      </pc:docMkLst>
      <pc:sldChg chg="modSp mod">
        <pc:chgData name="Andriy Koval" userId="94b0ee10-df03-4853-b640-080a3ffc2346" providerId="ADAL" clId="{ACEFFE4A-F8EF-4564-A272-FFBD7B37EB7C}" dt="2020-06-22T19:48:21.805" v="16" actId="1038"/>
        <pc:sldMkLst>
          <pc:docMk/>
          <pc:sldMk cId="2357467452" sldId="256"/>
        </pc:sldMkLst>
        <pc:grpChg chg="mod">
          <ac:chgData name="Andriy Koval" userId="94b0ee10-df03-4853-b640-080a3ffc2346" providerId="ADAL" clId="{ACEFFE4A-F8EF-4564-A272-FFBD7B37EB7C}" dt="2020-06-22T19:48:21.805" v="16" actId="1038"/>
          <ac:grpSpMkLst>
            <pc:docMk/>
            <pc:sldMk cId="2357467452" sldId="256"/>
            <ac:grpSpMk id="29" creationId="{CA24D934-8529-44F7-9B86-C17C8305C93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B861-8C88-469A-92A8-922BFEE07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6FC8A-D698-4AD3-9C97-25A09902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B3F76-7514-4EC8-8045-B26BC03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1683-8892-4248-8618-720E93E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DA73-E904-4E1E-9324-D2C46CEA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AB09-07A0-4E92-B0AB-C1F69A1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422B-D9E9-4234-BAB9-121C355B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8C87-25DB-4678-959D-92A5D7AE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2759-D6E4-4C5C-BF72-EB37C8AF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253B-174E-4098-91C7-3382805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7E402-03A7-451B-9B53-0BE8D27D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15314-397F-495D-8399-90B58788F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5152-D3DB-42E1-9B02-83D17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F748-346B-466B-9C27-F85EAE9C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7099-B061-4AB0-90FE-105F838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8D01-620A-477D-B07D-1EC70B1E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837A-D58F-4990-B645-08A1D65F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BFFEF-1717-42B8-A058-70633A6C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7CF6-5F41-44D4-935D-5F4D34B3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BDCA-E030-4FCD-AD24-F2E202A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DD24-69DC-4AF7-AD4B-BACC7685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DB0D-F261-4370-8D56-7850B803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A4B1-C626-4428-B5DE-12442B10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5013-B7E5-459C-ABC4-925CFAE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228D-5E43-4501-9BD3-7B0F080A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224B-3472-43EE-AA1A-B288C868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21E1-9E8C-491B-9124-2760A20E4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C7B1-0A0A-4D2A-A9F4-27D316BED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6766C-E8FD-44D1-9BD4-2FD53DAC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EC02-2913-4D23-892F-DB1FA45F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50C6-26F5-4D80-9C5B-8DA994FE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67DF-04C9-4658-BEF3-67F2F200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80A3-7538-47B5-843E-E23A3C50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DF51E-4198-4914-9DB8-AD96F04C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347B7-ABBF-4534-B7CC-69F02167C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0DD21-422A-47CA-91B5-6B29DB6C2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F58CD-131D-402B-97CA-714152C2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590E7-C386-4C39-8299-118409F7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ABB51-4284-4A7E-AE55-48BD19BD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BB08-EF19-400B-B03B-4A7AA9CE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A827E-D9F9-4F17-846A-4C556EC4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90CC0-A931-41DD-9519-EF7B5590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71E11-7F31-4AD8-B397-5B9F332F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785BC-3D97-4C2E-B870-F2132DA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1DFC5-45F4-4310-A1D6-0BFD8EC5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9ECA0-E096-4891-A694-A24195A8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A2F5-3132-4EB1-BDA5-43D0A48E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F1BA-CE22-4CF8-8A4A-60DB6AF2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20DC-4AFE-4C82-960B-1299EA41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F374C-CC29-41AE-BE40-E1F3A8CF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E248-1F64-40CE-9B4C-5F7A77C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860EA-A075-455F-8B84-9C1051F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2770-C012-4736-B10A-6F2AB671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C0659-822B-44A5-AB7C-F81B577E9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82871-7D85-416E-B5D7-5270FD082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30AE2-77A8-46C9-8708-CFF594A8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17DDA-82E0-45FD-B0FF-43EB9858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3A4B-5002-461B-8141-1B65C62D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066C7-F41E-43E9-A79C-6DC1698A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5E55E-553A-4379-924A-01FCB36BE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2A67-EAA3-4EFF-BAE7-E0512F7A5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1F33-6F28-4715-8F73-460C0D15DF19}" type="datetimeFigureOut">
              <a:rPr lang="en-US" smtClean="0"/>
              <a:t>2020-06-22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E939-4E8F-4B2C-A567-A37D5C9BC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E24A-5B11-42BB-9690-5093CFB04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7982-1489-45A2-BC9A-4F7FC433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365630AA-2493-476F-BB78-C9598E90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7534"/>
            <a:ext cx="4021005" cy="3121410"/>
          </a:xfrm>
          <a:prstGeom prst="rect">
            <a:avLst/>
          </a:prstGeom>
        </p:spPr>
      </p:pic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1FA601B0-5EA9-4B89-81DD-7C68C4056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36" y="3754702"/>
            <a:ext cx="4030061" cy="3103298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1C2BD-5D02-4B57-A545-A464499C4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97" y="3754702"/>
            <a:ext cx="4014967" cy="311235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A24D934-8529-44F7-9B86-C17C8305C934}"/>
              </a:ext>
            </a:extLst>
          </p:cNvPr>
          <p:cNvGrpSpPr/>
          <p:nvPr/>
        </p:nvGrpSpPr>
        <p:grpSpPr>
          <a:xfrm>
            <a:off x="6299200" y="110656"/>
            <a:ext cx="5791200" cy="3419944"/>
            <a:chOff x="558800" y="9056"/>
            <a:chExt cx="5791200" cy="3419944"/>
          </a:xfrm>
        </p:grpSpPr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2ACCA76-490A-4FBB-8195-10A28B1A0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305" y="2530982"/>
              <a:ext cx="4815621" cy="898018"/>
            </a:xfrm>
            <a:prstGeom prst="rect">
              <a:avLst/>
            </a:prstGeom>
          </p:spPr>
        </p:pic>
        <p:pic>
          <p:nvPicPr>
            <p:cNvPr id="28" name="Picture 27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DBBB0135-911D-40B1-ABBC-5CE88E4AD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12" t="30332" r="48596" b="5945"/>
            <a:stretch/>
          </p:blipFill>
          <p:spPr>
            <a:xfrm>
              <a:off x="558800" y="9056"/>
              <a:ext cx="5537200" cy="1432971"/>
            </a:xfrm>
            <a:prstGeom prst="rect">
              <a:avLst/>
            </a:prstGeom>
          </p:spPr>
        </p:pic>
        <p:pic>
          <p:nvPicPr>
            <p:cNvPr id="21" name="Picture 20" descr="A picture containing knife&#10;&#10;Description automatically generated">
              <a:extLst>
                <a:ext uri="{FF2B5EF4-FFF2-40B4-BE49-F238E27FC236}">
                  <a16:creationId xmlns:a16="http://schemas.microsoft.com/office/drawing/2014/main" id="{B178D70F-3790-4C04-A5A0-BD31D491F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62" t="13340" b="37574"/>
            <a:stretch/>
          </p:blipFill>
          <p:spPr>
            <a:xfrm>
              <a:off x="907737" y="1322099"/>
              <a:ext cx="5442263" cy="1134798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BD9B25D-C6A5-4051-9489-6DB0F20A54D3}"/>
              </a:ext>
            </a:extLst>
          </p:cNvPr>
          <p:cNvSpPr/>
          <p:nvPr/>
        </p:nvSpPr>
        <p:spPr>
          <a:xfrm>
            <a:off x="130332" y="106644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i="0" dirty="0">
                <a:solidFill>
                  <a:srgbClr val="24292E"/>
                </a:solidFill>
                <a:effectLst/>
                <a:latin typeface="+mj-lt"/>
              </a:rPr>
              <a:t>Visualizing the Pandemic: Comparing </a:t>
            </a:r>
            <a:r>
              <a:rPr lang="en-US" sz="4400" b="1" dirty="0">
                <a:solidFill>
                  <a:srgbClr val="24292E"/>
                </a:solidFill>
                <a:latin typeface="+mj-lt"/>
              </a:rPr>
              <a:t>T</a:t>
            </a:r>
            <a:r>
              <a:rPr lang="en-US" sz="4400" b="1" i="0" dirty="0">
                <a:solidFill>
                  <a:srgbClr val="24292E"/>
                </a:solidFill>
                <a:effectLst/>
                <a:latin typeface="+mj-lt"/>
              </a:rPr>
              <a:t>rajectories of COVID-19 across Countries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D9D6E-BA94-4767-A080-24E1FBB6B064}"/>
              </a:ext>
            </a:extLst>
          </p:cNvPr>
          <p:cNvSpPr txBox="1"/>
          <p:nvPr/>
        </p:nvSpPr>
        <p:spPr>
          <a:xfrm>
            <a:off x="991658" y="2287493"/>
            <a:ext cx="4178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Andriy Koval, Ph.D. </a:t>
            </a:r>
          </a:p>
          <a:p>
            <a:pPr algn="ctr"/>
            <a:r>
              <a:rPr lang="en-US" sz="2800" dirty="0"/>
              <a:t>2020 VADA Summer School</a:t>
            </a:r>
          </a:p>
          <a:p>
            <a:pPr algn="ctr"/>
            <a:r>
              <a:rPr lang="en-US" sz="2800" dirty="0"/>
              <a:t>June 2, 2020</a:t>
            </a:r>
          </a:p>
        </p:txBody>
      </p:sp>
    </p:spTree>
    <p:extLst>
      <p:ext uri="{BB962C8B-B14F-4D97-AF65-F5344CB8AC3E}">
        <p14:creationId xmlns:p14="http://schemas.microsoft.com/office/powerpoint/2010/main" val="235746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C87FB52-C17E-41F9-AA0D-2C1552937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940642-BAD8-4A6D-858C-3E367DB3C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75684-0A3C-466B-8650-B7450B697F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</cp:revision>
  <dcterms:created xsi:type="dcterms:W3CDTF">2020-06-22T19:38:08Z</dcterms:created>
  <dcterms:modified xsi:type="dcterms:W3CDTF">2020-06-22T19:48:45Z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