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2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5E0D8-28D9-471E-9E47-0F34D65FDDC3}" v="28" dt="2019-07-25T20:40:08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49" d="100"/>
          <a:sy n="49" d="100"/>
        </p:scale>
        <p:origin x="21" y="8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6155E0D8-28D9-471E-9E47-0F34D65FDDC3}"/>
    <pc:docChg chg="custSel addSld delSld modSld">
      <pc:chgData name="Andriy Koval" userId="94b0ee10-df03-4853-b640-080a3ffc2346" providerId="ADAL" clId="{6155E0D8-28D9-471E-9E47-0F34D65FDDC3}" dt="2019-07-25T20:40:32.404" v="170" actId="2696"/>
      <pc:docMkLst>
        <pc:docMk/>
      </pc:docMkLst>
      <pc:sldChg chg="del">
        <pc:chgData name="Andriy Koval" userId="94b0ee10-df03-4853-b640-080a3ffc2346" providerId="ADAL" clId="{6155E0D8-28D9-471E-9E47-0F34D65FDDC3}" dt="2019-07-25T20:40:32.404" v="170" actId="2696"/>
        <pc:sldMkLst>
          <pc:docMk/>
          <pc:sldMk cId="1166155303" sldId="261"/>
        </pc:sldMkLst>
      </pc:sldChg>
      <pc:sldChg chg="addSp delSp modSp add">
        <pc:chgData name="Andriy Koval" userId="94b0ee10-df03-4853-b640-080a3ffc2346" providerId="ADAL" clId="{6155E0D8-28D9-471E-9E47-0F34D65FDDC3}" dt="2019-07-25T20:40:09.603" v="169" actId="2085"/>
        <pc:sldMkLst>
          <pc:docMk/>
          <pc:sldMk cId="1116425083" sldId="262"/>
        </pc:sldMkLst>
        <pc:spChg chg="add mod">
          <ac:chgData name="Andriy Koval" userId="94b0ee10-df03-4853-b640-080a3ffc2346" providerId="ADAL" clId="{6155E0D8-28D9-471E-9E47-0F34D65FDDC3}" dt="2019-07-25T20:37:44.980" v="144" actId="1076"/>
          <ac:spMkLst>
            <pc:docMk/>
            <pc:sldMk cId="1116425083" sldId="262"/>
            <ac:spMk id="2" creationId="{B2174189-7FEC-41A4-868C-F5DDDE5E324B}"/>
          </ac:spMkLst>
        </pc:spChg>
        <pc:spChg chg="mod">
          <ac:chgData name="Andriy Koval" userId="94b0ee10-df03-4853-b640-080a3ffc2346" providerId="ADAL" clId="{6155E0D8-28D9-471E-9E47-0F34D65FDDC3}" dt="2019-07-25T20:40:09.603" v="169" actId="2085"/>
          <ac:spMkLst>
            <pc:docMk/>
            <pc:sldMk cId="1116425083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6155E0D8-28D9-471E-9E47-0F34D65FDDC3}" dt="2019-07-25T20:40:09.603" v="169" actId="2085"/>
          <ac:spMkLst>
            <pc:docMk/>
            <pc:sldMk cId="1116425083" sldId="262"/>
            <ac:spMk id="5" creationId="{D7B3B870-1F00-4BCE-B580-A12C4F1B87D4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6" creationId="{5CA0B856-4DF0-4D20-BC67-1F56F84DAB70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7" creationId="{FB496F73-D4AA-4BEF-964D-09892EF30FE7}"/>
          </ac:spMkLst>
        </pc:spChg>
        <pc:spChg chg="mod">
          <ac:chgData name="Andriy Koval" userId="94b0ee10-df03-4853-b640-080a3ffc2346" providerId="ADAL" clId="{6155E0D8-28D9-471E-9E47-0F34D65FDDC3}" dt="2019-07-25T20:40:09.603" v="169" actId="2085"/>
          <ac:spMkLst>
            <pc:docMk/>
            <pc:sldMk cId="1116425083" sldId="262"/>
            <ac:spMk id="20" creationId="{44B3C268-0FD1-4AA2-A775-2C1F6C3D736C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83" creationId="{24F24E6A-380F-4B3F-A3D5-A23472C6FC43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102" creationId="{BF49A728-A42A-440E-9591-FF659109D718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103" creationId="{FB1BCC74-E2B2-43A3-9E84-5C9DD89C3D14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104" creationId="{0308D47D-7542-43AE-8144-A5FBB973FE54}"/>
          </ac:spMkLst>
        </pc:s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28" creationId="{5EEEB6D0-E176-4C3F-8C46-8B8FA4E0EE50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29" creationId="{84FC659F-9A20-4FE1-B0FB-081A61CA658E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35" creationId="{37136728-05DE-43AA-857D-921B8BE28714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41" creationId="{FE37F7B9-620F-4A25-A072-279365E1CA1F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47" creationId="{F5B0006A-387E-4916-9D88-FDF55F92C6EB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53" creationId="{C64E0CBF-E48C-4802-AAC3-BEDDB389AB14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59" creationId="{29B97D16-4679-487E-BFD0-A4704CCA6699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65" creationId="{ACC9B422-180B-4E0B-8768-2636046CBBBF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71" creationId="{A6D18492-0A91-44DD-97D2-871B65A8E501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77" creationId="{576BAB38-FA54-468D-B460-D362B357BFE9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90" creationId="{30194FB7-DE5C-4F49-BB56-B513F7C4DBC6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96" creationId="{74394560-5ABE-4E51-BB66-5DFC9B20C929}"/>
          </ac:grpSpMkLst>
        </pc:grpChg>
        <pc:picChg chg="add">
          <ac:chgData name="Andriy Koval" userId="94b0ee10-df03-4853-b640-080a3ffc2346" providerId="ADAL" clId="{6155E0D8-28D9-471E-9E47-0F34D65FDDC3}" dt="2019-07-25T20:36:40.338" v="2"/>
          <ac:picMkLst>
            <pc:docMk/>
            <pc:sldMk cId="1116425083" sldId="262"/>
            <ac:picMk id="84" creationId="{0D4A1FDF-920D-4520-BA91-4650FCE71310}"/>
          </ac:picMkLst>
        </pc:picChg>
        <pc:picChg chg="add mod">
          <ac:chgData name="Andriy Koval" userId="94b0ee10-df03-4853-b640-080a3ffc2346" providerId="ADAL" clId="{6155E0D8-28D9-471E-9E47-0F34D65FDDC3}" dt="2019-07-25T20:39:34.475" v="156" actId="1076"/>
          <ac:picMkLst>
            <pc:docMk/>
            <pc:sldMk cId="1116425083" sldId="262"/>
            <ac:picMk id="1026" creationId="{023CFF24-4826-4271-9F6E-0E254B9B42EF}"/>
          </ac:picMkLst>
        </pc:picChg>
        <pc:picChg chg="add mod">
          <ac:chgData name="Andriy Koval" userId="94b0ee10-df03-4853-b640-080a3ffc2346" providerId="ADAL" clId="{6155E0D8-28D9-471E-9E47-0F34D65FDDC3}" dt="2019-07-25T20:39:45.193" v="162" actId="166"/>
          <ac:picMkLst>
            <pc:docMk/>
            <pc:sldMk cId="1116425083" sldId="262"/>
            <ac:picMk id="1028" creationId="{F25F4928-A8E2-4067-B622-7612FDA6EFED}"/>
          </ac:picMkLst>
        </pc:picChg>
        <pc:picChg chg="add mod">
          <ac:chgData name="Andriy Koval" userId="94b0ee10-df03-4853-b640-080a3ffc2346" providerId="ADAL" clId="{6155E0D8-28D9-471E-9E47-0F34D65FDDC3}" dt="2019-07-25T20:40:00.790" v="167" actId="1076"/>
          <ac:picMkLst>
            <pc:docMk/>
            <pc:sldMk cId="1116425083" sldId="262"/>
            <ac:picMk id="1030" creationId="{32FC584F-5774-4507-BA66-3F59129E97D0}"/>
          </ac:picMkLst>
        </pc:picChg>
        <pc:picChg chg="add mod">
          <ac:chgData name="Andriy Koval" userId="94b0ee10-df03-4853-b640-080a3ffc2346" providerId="ADAL" clId="{6155E0D8-28D9-471E-9E47-0F34D65FDDC3}" dt="2019-07-25T20:39:50.242" v="164" actId="1076"/>
          <ac:picMkLst>
            <pc:docMk/>
            <pc:sldMk cId="1116425083" sldId="262"/>
            <ac:picMk id="1032" creationId="{D6128CA1-EB1F-4786-8740-EBE33F5F2D59}"/>
          </ac:picMkLst>
        </pc:picChg>
      </pc:sldChg>
    </pc:docChg>
  </pc:docChgLst>
  <pc:docChgLst>
    <pc:chgData name="Andriy Koval" userId="94b0ee10-df03-4853-b640-080a3ffc2346" providerId="ADAL" clId="{DA9F1049-993F-42AE-8090-245D81EE4C3E}"/>
    <pc:docChg chg="modSld">
      <pc:chgData name="Andriy Koval" userId="94b0ee10-df03-4853-b640-080a3ffc2346" providerId="ADAL" clId="{DA9F1049-993F-42AE-8090-245D81EE4C3E}" dt="2019-07-25T20:19:25.465" v="1" actId="2085"/>
      <pc:docMkLst>
        <pc:docMk/>
      </pc:docMkLst>
      <pc:sldChg chg="modSp">
        <pc:chgData name="Andriy Koval" userId="94b0ee10-df03-4853-b640-080a3ffc2346" providerId="ADAL" clId="{DA9F1049-993F-42AE-8090-245D81EE4C3E}" dt="2019-07-25T20:19:25.465" v="1" actId="2085"/>
        <pc:sldMkLst>
          <pc:docMk/>
          <pc:sldMk cId="1166155303" sldId="261"/>
        </pc:sldMkLst>
        <pc:spChg chg="mod">
          <ac:chgData name="Andriy Koval" userId="94b0ee10-df03-4853-b640-080a3ffc2346" providerId="ADAL" clId="{DA9F1049-993F-42AE-8090-245D81EE4C3E}" dt="2019-07-25T20:19:25.465" v="1" actId="2085"/>
          <ac:spMkLst>
            <pc:docMk/>
            <pc:sldMk cId="1166155303" sldId="261"/>
            <ac:spMk id="4" creationId="{C7655D2B-19B8-4DFA-9021-B1ECC94B9D22}"/>
          </ac:spMkLst>
        </pc:spChg>
        <pc:spChg chg="mod">
          <ac:chgData name="Andriy Koval" userId="94b0ee10-df03-4853-b640-080a3ffc2346" providerId="ADAL" clId="{DA9F1049-993F-42AE-8090-245D81EE4C3E}" dt="2019-07-25T20:19:25.465" v="1" actId="2085"/>
          <ac:spMkLst>
            <pc:docMk/>
            <pc:sldMk cId="1166155303" sldId="261"/>
            <ac:spMk id="5" creationId="{D7B3B870-1F00-4BCE-B580-A12C4F1B87D4}"/>
          </ac:spMkLst>
        </pc:spChg>
        <pc:spChg chg="mod">
          <ac:chgData name="Andriy Koval" userId="94b0ee10-df03-4853-b640-080a3ffc2346" providerId="ADAL" clId="{DA9F1049-993F-42AE-8090-245D81EE4C3E}" dt="2019-07-25T20:19:25.465" v="1" actId="2085"/>
          <ac:spMkLst>
            <pc:docMk/>
            <pc:sldMk cId="1166155303" sldId="261"/>
            <ac:spMk id="20" creationId="{44B3C268-0FD1-4AA2-A775-2C1F6C3D73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83" descr="A close up of a keyboard&#10;&#10;Description automatically generated">
            <a:extLst>
              <a:ext uri="{FF2B5EF4-FFF2-40B4-BE49-F238E27FC236}">
                <a16:creationId xmlns:a16="http://schemas.microsoft.com/office/drawing/2014/main" id="{0D4A1FDF-920D-4520-BA91-4650FCE71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780"/>
            <a:ext cx="1711036" cy="7485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174189-7FEC-41A4-868C-F5DDDE5E324B}"/>
              </a:ext>
            </a:extLst>
          </p:cNvPr>
          <p:cNvSpPr txBox="1"/>
          <p:nvPr/>
        </p:nvSpPr>
        <p:spPr>
          <a:xfrm>
            <a:off x="1945748" y="1595403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Manifold Regression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348191-9DCC-4722-8558-B17EC9AA6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91" y="2154358"/>
            <a:ext cx="4048577" cy="166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2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329657-48FE-49A3-A424-7C5B871C3595}">
  <ds:schemaRefs>
    <ds:schemaRef ds:uri="http://schemas.microsoft.com/sharepoint/v3"/>
    <ds:schemaRef ds:uri="http://www.w3.org/XML/1998/namespace"/>
    <ds:schemaRef ds:uri="http://purl.org/dc/terms/"/>
    <ds:schemaRef ds:uri="http://schemas.microsoft.com/office/2006/metadata/properties"/>
    <ds:schemaRef ds:uri="216bde26-9634-4d6a-91fe-0c0c14b20b90"/>
    <ds:schemaRef ds:uri="http://purl.org/dc/dcmitype/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27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Matthew Parker</cp:lastModifiedBy>
  <cp:revision>22</cp:revision>
  <dcterms:created xsi:type="dcterms:W3CDTF">2019-06-23T17:54:19Z</dcterms:created>
  <dcterms:modified xsi:type="dcterms:W3CDTF">2020-01-26T20:49:53Z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