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  <p:sldId id="263" r:id="rId7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C13B4-CD21-400E-9F54-5B66C0FE8BF7}" v="49" dt="2020-03-29T18:37:3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B96BBCCB-257C-4982-B724-08C3AF0D29A7}"/>
    <pc:docChg chg="custSel modSld">
      <pc:chgData name="Andriy Koval" userId="94b0ee10-df03-4853-b640-080a3ffc2346" providerId="ADAL" clId="{B96BBCCB-257C-4982-B724-08C3AF0D29A7}" dt="2020-01-26T19:03:50.574" v="42" actId="2085"/>
      <pc:docMkLst>
        <pc:docMk/>
      </pc:docMkLst>
      <pc:sldChg chg="addSp delSp modSp">
        <pc:chgData name="Andriy Koval" userId="94b0ee10-df03-4853-b640-080a3ffc2346" providerId="ADAL" clId="{B96BBCCB-257C-4982-B724-08C3AF0D29A7}" dt="2020-01-26T19:03:50.574" v="42" actId="2085"/>
        <pc:sldMkLst>
          <pc:docMk/>
          <pc:sldMk cId="2971910026" sldId="262"/>
        </pc:sldMkLst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9" creationId="{F2A2EE95-B0F4-4C9F-A0CE-2F7E4FBEA3A0}"/>
          </ac:spMkLst>
        </pc:spChg>
        <pc:picChg chg="del mod">
          <ac:chgData name="Andriy Koval" userId="94b0ee10-df03-4853-b640-080a3ffc2346" providerId="ADAL" clId="{B96BBCCB-257C-4982-B724-08C3AF0D29A7}" dt="2020-01-26T19:01:58.628" v="23" actId="478"/>
          <ac:picMkLst>
            <pc:docMk/>
            <pc:sldMk cId="2971910026" sldId="262"/>
            <ac:picMk id="8" creationId="{5669213B-4D27-4EE8-BDCB-DD5193AE90FD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3" creationId="{D37970F7-E84F-47C7-964A-E38651ED086A}"/>
          </ac:picMkLst>
        </pc:picChg>
        <pc:picChg chg="del mod">
          <ac:chgData name="Andriy Koval" userId="94b0ee10-df03-4853-b640-080a3ffc2346" providerId="ADAL" clId="{B96BBCCB-257C-4982-B724-08C3AF0D29A7}" dt="2020-01-26T19:01:15.703" v="8" actId="478"/>
          <ac:picMkLst>
            <pc:docMk/>
            <pc:sldMk cId="2971910026" sldId="262"/>
            <ac:picMk id="14" creationId="{7DA7F229-244E-4874-A44C-86D992C6D8C8}"/>
          </ac:picMkLst>
        </pc:picChg>
        <pc:picChg chg="del mod">
          <ac:chgData name="Andriy Koval" userId="94b0ee10-df03-4853-b640-080a3ffc2346" providerId="ADAL" clId="{B96BBCCB-257C-4982-B724-08C3AF0D29A7}" dt="2020-01-26T19:01:53.701" v="22" actId="478"/>
          <ac:picMkLst>
            <pc:docMk/>
            <pc:sldMk cId="2971910026" sldId="262"/>
            <ac:picMk id="18" creationId="{3EC4183A-CB6E-4ADF-959D-565517519208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7" creationId="{1604572A-12A5-4891-8279-539C5ED2C37E}"/>
          </ac:picMkLst>
        </pc:picChg>
        <pc:picChg chg="add 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026" creationId="{A0CCE71D-CB2E-45EE-834B-36CE5BCF26DA}"/>
          </ac:picMkLst>
        </pc:picChg>
      </pc:sldChg>
    </pc:docChg>
  </pc:docChgLst>
  <pc:docChgLst>
    <pc:chgData name="Andriy Koval" userId="94b0ee10-df03-4853-b640-080a3ffc2346" providerId="ADAL" clId="{3026AFB8-643A-4488-BA79-F69D07BCCCAD}"/>
    <pc:docChg chg="modSld">
      <pc:chgData name="Andriy Koval" userId="94b0ee10-df03-4853-b640-080a3ffc2346" providerId="ADAL" clId="{3026AFB8-643A-4488-BA79-F69D07BCCCAD}" dt="2020-01-26T20:55:09.562" v="40" actId="1076"/>
      <pc:docMkLst>
        <pc:docMk/>
      </pc:docMkLst>
      <pc:sldChg chg="addSp delSp modSp">
        <pc:chgData name="Andriy Koval" userId="94b0ee10-df03-4853-b640-080a3ffc2346" providerId="ADAL" clId="{3026AFB8-643A-4488-BA79-F69D07BCCCAD}" dt="2020-01-26T20:55:09.562" v="40" actId="1076"/>
        <pc:sldMkLst>
          <pc:docMk/>
          <pc:sldMk cId="2971910026" sldId="262"/>
        </pc:sldMkLst>
        <pc:spChg chg="add del">
          <ac:chgData name="Andriy Koval" userId="94b0ee10-df03-4853-b640-080a3ffc2346" providerId="ADAL" clId="{3026AFB8-643A-4488-BA79-F69D07BCCCAD}" dt="2020-01-26T20:53:09.329" v="8"/>
          <ac:spMkLst>
            <pc:docMk/>
            <pc:sldMk cId="2971910026" sldId="262"/>
            <ac:spMk id="2" creationId="{0673B229-8880-4B44-AED2-ADA7B05ECCA7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9" creationId="{F2A2EE95-B0F4-4C9F-A0CE-2F7E4FBEA3A0}"/>
          </ac:spMkLst>
        </pc:spChg>
        <pc:picChg chg="add mod">
          <ac:chgData name="Andriy Koval" userId="94b0ee10-df03-4853-b640-080a3ffc2346" providerId="ADAL" clId="{3026AFB8-643A-4488-BA79-F69D07BCCCAD}" dt="2020-01-26T20:54:22.651" v="29" actId="1076"/>
          <ac:picMkLst>
            <pc:docMk/>
            <pc:sldMk cId="2971910026" sldId="262"/>
            <ac:picMk id="3" creationId="{0C7046C3-334D-4352-B73C-BC076B50EE0D}"/>
          </ac:picMkLst>
        </pc:picChg>
        <pc:picChg chg="add del mod">
          <ac:chgData name="Andriy Koval" userId="94b0ee10-df03-4853-b640-080a3ffc2346" providerId="ADAL" clId="{3026AFB8-643A-4488-BA79-F69D07BCCCAD}" dt="2020-01-26T20:54:54.002" v="36" actId="21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13" creationId="{D37970F7-E84F-47C7-964A-E38651ED086A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7" creationId="{1604572A-12A5-4891-8279-539C5ED2C37E}"/>
          </ac:picMkLst>
        </pc:picChg>
        <pc:picChg chg="mod">
          <ac:chgData name="Andriy Koval" userId="94b0ee10-df03-4853-b640-080a3ffc2346" providerId="ADAL" clId="{3026AFB8-643A-4488-BA79-F69D07BCCCAD}" dt="2020-01-26T20:54:19.003" v="28" actId="1076"/>
          <ac:picMkLst>
            <pc:docMk/>
            <pc:sldMk cId="2971910026" sldId="262"/>
            <ac:picMk id="1026" creationId="{A0CCE71D-CB2E-45EE-834B-36CE5BCF26DA}"/>
          </ac:picMkLst>
        </pc:picChg>
        <pc:picChg chg="add del mod">
          <ac:chgData name="Andriy Koval" userId="94b0ee10-df03-4853-b640-080a3ffc2346" providerId="ADAL" clId="{3026AFB8-643A-4488-BA79-F69D07BCCCAD}" dt="2020-01-26T20:55:09.562" v="40" actId="1076"/>
          <ac:picMkLst>
            <pc:docMk/>
            <pc:sldMk cId="2971910026" sldId="262"/>
            <ac:picMk id="1028" creationId="{21C56A50-BAE2-49F5-9ED2-508C80CDB269}"/>
          </ac:picMkLst>
        </pc:picChg>
      </pc:sldChg>
    </pc:docChg>
  </pc:docChgLst>
  <pc:docChgLst>
    <pc:chgData name="Andriy Koval" userId="94b0ee10-df03-4853-b640-080a3ffc2346" providerId="ADAL" clId="{925C13B4-CD21-400E-9F54-5B66C0FE8BF7}"/>
    <pc:docChg chg="custSel modSld">
      <pc:chgData name="Andriy Koval" userId="94b0ee10-df03-4853-b640-080a3ffc2346" providerId="ADAL" clId="{925C13B4-CD21-400E-9F54-5B66C0FE8BF7}" dt="2020-03-29T18:38:44.974" v="84" actId="1076"/>
      <pc:docMkLst>
        <pc:docMk/>
      </pc:docMkLst>
      <pc:sldChg chg="addSp delSp modSp">
        <pc:chgData name="Andriy Koval" userId="94b0ee10-df03-4853-b640-080a3ffc2346" providerId="ADAL" clId="{925C13B4-CD21-400E-9F54-5B66C0FE8BF7}" dt="2020-03-29T18:38:44.974" v="84" actId="1076"/>
        <pc:sldMkLst>
          <pc:docMk/>
          <pc:sldMk cId="2971910026" sldId="262"/>
        </pc:sldMkLst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20" creationId="{44B3C268-0FD1-4AA2-A775-2C1F6C3D736C}"/>
          </ac:spMkLst>
        </pc:spChg>
        <pc:spChg chg="del mod">
          <ac:chgData name="Andriy Koval" userId="94b0ee10-df03-4853-b640-080a3ffc2346" providerId="ADAL" clId="{925C13B4-CD21-400E-9F54-5B66C0FE8BF7}" dt="2020-03-29T18:33:11.312" v="7" actId="478"/>
          <ac:spMkLst>
            <pc:docMk/>
            <pc:sldMk cId="2971910026" sldId="262"/>
            <ac:spMk id="29" creationId="{F2A2EE95-B0F4-4C9F-A0CE-2F7E4FBEA3A0}"/>
          </ac:spMkLst>
        </pc:sp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2" creationId="{DFAF5BCE-708C-4F6B-AADE-739B78C97D12}"/>
          </ac:picMkLst>
        </pc:picChg>
        <pc:picChg chg="del">
          <ac:chgData name="Andriy Koval" userId="94b0ee10-df03-4853-b640-080a3ffc2346" providerId="ADAL" clId="{925C13B4-CD21-400E-9F54-5B66C0FE8BF7}" dt="2020-03-29T18:33:04.306" v="2" actId="478"/>
          <ac:picMkLst>
            <pc:docMk/>
            <pc:sldMk cId="2971910026" sldId="262"/>
            <ac:picMk id="3" creationId="{0C7046C3-334D-4352-B73C-BC076B50EE0D}"/>
          </ac:picMkLst>
        </pc:picChg>
        <pc:picChg chg="add del mod">
          <ac:chgData name="Andriy Koval" userId="94b0ee10-df03-4853-b640-080a3ffc2346" providerId="ADAL" clId="{925C13B4-CD21-400E-9F54-5B66C0FE8BF7}" dt="2020-03-29T18:33:42.265" v="17"/>
          <ac:picMkLst>
            <pc:docMk/>
            <pc:sldMk cId="2971910026" sldId="262"/>
            <ac:picMk id="6" creationId="{1D53EBD6-44C8-48D2-B6D2-E76582BF8525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7" creationId="{D210D7B2-F005-4842-A657-028D18383647}"/>
          </ac:picMkLst>
        </pc:picChg>
        <pc:picChg chg="del">
          <ac:chgData name="Andriy Koval" userId="94b0ee10-df03-4853-b640-080a3ffc2346" providerId="ADAL" clId="{925C13B4-CD21-400E-9F54-5B66C0FE8BF7}" dt="2020-03-29T18:33:05.599" v="4" actId="478"/>
          <ac:picMkLst>
            <pc:docMk/>
            <pc:sldMk cId="2971910026" sldId="262"/>
            <ac:picMk id="12" creationId="{CC5588F6-6266-4DDC-BF05-38B68D7A14E2}"/>
          </ac:picMkLst>
        </pc:picChg>
        <pc:picChg chg="del">
          <ac:chgData name="Andriy Koval" userId="94b0ee10-df03-4853-b640-080a3ffc2346" providerId="ADAL" clId="{925C13B4-CD21-400E-9F54-5B66C0FE8BF7}" dt="2020-03-29T18:33:02.794" v="0" actId="478"/>
          <ac:picMkLst>
            <pc:docMk/>
            <pc:sldMk cId="2971910026" sldId="262"/>
            <ac:picMk id="13" creationId="{D37970F7-E84F-47C7-964A-E38651ED086A}"/>
          </ac:picMkLst>
        </pc:picChg>
        <pc:picChg chg="del">
          <ac:chgData name="Andriy Koval" userId="94b0ee10-df03-4853-b640-080a3ffc2346" providerId="ADAL" clId="{925C13B4-CD21-400E-9F54-5B66C0FE8BF7}" dt="2020-03-29T18:33:13.244" v="8" actId="478"/>
          <ac:picMkLst>
            <pc:docMk/>
            <pc:sldMk cId="2971910026" sldId="262"/>
            <ac:picMk id="25" creationId="{917A0858-5638-4D46-A677-6FF56B78D30E}"/>
          </ac:picMkLst>
        </pc:picChg>
        <pc:picChg chg="del">
          <ac:chgData name="Andriy Koval" userId="94b0ee10-df03-4853-b640-080a3ffc2346" providerId="ADAL" clId="{925C13B4-CD21-400E-9F54-5B66C0FE8BF7}" dt="2020-03-29T18:33:07.425" v="5" actId="478"/>
          <ac:picMkLst>
            <pc:docMk/>
            <pc:sldMk cId="2971910026" sldId="262"/>
            <ac:picMk id="27" creationId="{1604572A-12A5-4891-8279-539C5ED2C37E}"/>
          </ac:picMkLst>
        </pc:picChg>
        <pc:picChg chg="del">
          <ac:chgData name="Andriy Koval" userId="94b0ee10-df03-4853-b640-080a3ffc2346" providerId="ADAL" clId="{925C13B4-CD21-400E-9F54-5B66C0FE8BF7}" dt="2020-03-29T18:33:03.737" v="1" actId="478"/>
          <ac:picMkLst>
            <pc:docMk/>
            <pc:sldMk cId="2971910026" sldId="262"/>
            <ac:picMk id="1026" creationId="{A0CCE71D-CB2E-45EE-834B-36CE5BCF26DA}"/>
          </ac:picMkLst>
        </pc:picChg>
        <pc:picChg chg="del">
          <ac:chgData name="Andriy Koval" userId="94b0ee10-df03-4853-b640-080a3ffc2346" providerId="ADAL" clId="{925C13B4-CD21-400E-9F54-5B66C0FE8BF7}" dt="2020-03-29T18:33:05.013" v="3" actId="478"/>
          <ac:picMkLst>
            <pc:docMk/>
            <pc:sldMk cId="2971910026" sldId="262"/>
            <ac:picMk id="1028" creationId="{21C56A50-BAE2-49F5-9ED2-508C80CDB269}"/>
          </ac:picMkLst>
        </pc:picChg>
        <pc:picChg chg="add mod or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30" creationId="{FAD09FFB-451F-4FDF-BBEF-4D0D2B0AAE9F}"/>
          </ac:picMkLst>
        </pc:picChg>
        <pc:picChg chg="add del mod">
          <ac:chgData name="Andriy Koval" userId="94b0ee10-df03-4853-b640-080a3ffc2346" providerId="ADAL" clId="{925C13B4-CD21-400E-9F54-5B66C0FE8BF7}" dt="2020-03-29T18:33:59.448" v="26"/>
          <ac:picMkLst>
            <pc:docMk/>
            <pc:sldMk cId="2971910026" sldId="262"/>
            <ac:picMk id="1032" creationId="{9BACDE0C-BA79-4D3A-A0B4-6635ABC0049D}"/>
          </ac:picMkLst>
        </pc:picChg>
        <pc:picChg chg="add mod ord modCrop">
          <ac:chgData name="Andriy Koval" userId="94b0ee10-df03-4853-b640-080a3ffc2346" providerId="ADAL" clId="{925C13B4-CD21-400E-9F54-5B66C0FE8BF7}" dt="2020-03-29T18:38:22.600" v="81" actId="1076"/>
          <ac:picMkLst>
            <pc:docMk/>
            <pc:sldMk cId="2971910026" sldId="262"/>
            <ac:picMk id="1034" creationId="{B765BDC1-04E3-4DDF-8B31-7EE89A019274}"/>
          </ac:picMkLst>
        </pc:picChg>
        <pc:picChg chg="add del">
          <ac:chgData name="Andriy Koval" userId="94b0ee10-df03-4853-b640-080a3ffc2346" providerId="ADAL" clId="{925C13B4-CD21-400E-9F54-5B66C0FE8BF7}" dt="2020-03-29T18:34:22.031" v="37"/>
          <ac:picMkLst>
            <pc:docMk/>
            <pc:sldMk cId="2971910026" sldId="262"/>
            <ac:picMk id="1036" creationId="{AF711146-D6E2-4D61-AFAD-9C6A0B04E0A3}"/>
          </ac:picMkLst>
        </pc:picChg>
        <pc:picChg chg="add mod ord modCrop">
          <ac:chgData name="Andriy Koval" userId="94b0ee10-df03-4853-b640-080a3ffc2346" providerId="ADAL" clId="{925C13B4-CD21-400E-9F54-5B66C0FE8BF7}" dt="2020-03-29T18:38:44.974" v="84" actId="1076"/>
          <ac:picMkLst>
            <pc:docMk/>
            <pc:sldMk cId="2971910026" sldId="262"/>
            <ac:picMk id="1038" creationId="{8AF399DB-0D62-426D-BDAD-62BD12E69383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40" creationId="{AE908E00-7E9B-412A-BE18-AA4D628EFDF6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42" creationId="{97ECD2DF-ACA1-470F-B253-C996A212B3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0"/>
            <a:ext cx="7315200" cy="53758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6925"/>
            <a:ext cx="7315200" cy="411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3543"/>
            <a:ext cx="7315200" cy="2560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5E0F78-E019-4813-AC66-7A1E239F903E}"/>
              </a:ext>
            </a:extLst>
          </p:cNvPr>
          <p:cNvGrpSpPr/>
          <p:nvPr/>
        </p:nvGrpSpPr>
        <p:grpSpPr>
          <a:xfrm>
            <a:off x="70444" y="681505"/>
            <a:ext cx="6979131" cy="4016235"/>
            <a:chOff x="-350600" y="110654"/>
            <a:chExt cx="12536562" cy="6756404"/>
          </a:xfrm>
        </p:grpSpPr>
        <p:pic>
          <p:nvPicPr>
            <p:cNvPr id="33" name="Picture 32" descr="A close up of a map&#10;&#10;Description automatically generated">
              <a:extLst>
                <a:ext uri="{FF2B5EF4-FFF2-40B4-BE49-F238E27FC236}">
                  <a16:creationId xmlns:a16="http://schemas.microsoft.com/office/drawing/2014/main" id="{F493BD6E-F85A-49FB-B7A5-5294D6152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3727534"/>
              <a:ext cx="4021004" cy="31214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4" name="Picture 33" descr="A close up of a map&#10;&#10;Description automatically generated">
              <a:extLst>
                <a:ext uri="{FF2B5EF4-FFF2-40B4-BE49-F238E27FC236}">
                  <a16:creationId xmlns:a16="http://schemas.microsoft.com/office/drawing/2014/main" id="{77CE24E4-9675-45CC-9B40-AD6DAFCA7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936" y="3754702"/>
              <a:ext cx="4030060" cy="31033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5" name="Picture 3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EFD98FF-273A-4439-AFAC-D479FF13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996" y="3754702"/>
              <a:ext cx="4014966" cy="31123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9F4B708-0571-4577-9312-B9937C8B6D70}"/>
                </a:ext>
              </a:extLst>
            </p:cNvPr>
            <p:cNvGrpSpPr/>
            <p:nvPr/>
          </p:nvGrpSpPr>
          <p:grpSpPr>
            <a:xfrm>
              <a:off x="6299200" y="110654"/>
              <a:ext cx="5791199" cy="3419946"/>
              <a:chOff x="558800" y="9056"/>
              <a:chExt cx="5791200" cy="3419944"/>
            </a:xfrm>
          </p:grpSpPr>
          <p:pic>
            <p:nvPicPr>
              <p:cNvPr id="39" name="Picture 3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3388399E-132D-4347-97AD-378391AC4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305" y="2530982"/>
                <a:ext cx="4815621" cy="89801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40" name="Picture 39" descr="A picture containing knife&#10;&#10;Description automatically generated">
                <a:extLst>
                  <a:ext uri="{FF2B5EF4-FFF2-40B4-BE49-F238E27FC236}">
                    <a16:creationId xmlns:a16="http://schemas.microsoft.com/office/drawing/2014/main" id="{DE0D98E9-F2F5-4755-915B-E610BCA349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2" t="30332" r="48596" b="5945"/>
              <a:stretch/>
            </p:blipFill>
            <p:spPr>
              <a:xfrm>
                <a:off x="558800" y="9056"/>
                <a:ext cx="5537200" cy="14329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41" name="Picture 40" descr="A picture containing knife&#10;&#10;Description automatically generated">
                <a:extLst>
                  <a:ext uri="{FF2B5EF4-FFF2-40B4-BE49-F238E27FC236}">
                    <a16:creationId xmlns:a16="http://schemas.microsoft.com/office/drawing/2014/main" id="{984FFACB-D57F-49D2-AD6C-E7C0791029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362" t="13340" b="37574"/>
              <a:stretch/>
            </p:blipFill>
            <p:spPr>
              <a:xfrm>
                <a:off x="907737" y="1322099"/>
                <a:ext cx="5442263" cy="113479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C820B4-CAFF-4F3F-A42B-855CDE96D612}"/>
                </a:ext>
              </a:extLst>
            </p:cNvPr>
            <p:cNvSpPr/>
            <p:nvPr/>
          </p:nvSpPr>
          <p:spPr>
            <a:xfrm>
              <a:off x="-350600" y="1439063"/>
              <a:ext cx="6744738" cy="21746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600" b="1" i="0" dirty="0">
                  <a:solidFill>
                    <a:srgbClr val="24292E"/>
                  </a:solidFill>
                  <a:effectLst/>
                  <a:latin typeface="+mj-lt"/>
                </a:rPr>
                <a:t>Visualizing the Pandemic: Comparing </a:t>
              </a:r>
              <a:r>
                <a:rPr lang="en-US" sz="2600" b="1" dirty="0">
                  <a:solidFill>
                    <a:srgbClr val="24292E"/>
                  </a:solidFill>
                  <a:latin typeface="+mj-lt"/>
                </a:rPr>
                <a:t>T</a:t>
              </a:r>
              <a:r>
                <a:rPr lang="en-US" sz="2600" b="1" i="0" dirty="0">
                  <a:solidFill>
                    <a:srgbClr val="24292E"/>
                  </a:solidFill>
                  <a:effectLst/>
                  <a:latin typeface="+mj-lt"/>
                </a:rPr>
                <a:t>rajectories of COVID-19 across Countries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260CA-4FA0-4AA5-B2CE-557FA7FB00B7}"/>
                </a:ext>
              </a:extLst>
            </p:cNvPr>
            <p:cNvSpPr txBox="1"/>
            <p:nvPr/>
          </p:nvSpPr>
          <p:spPr>
            <a:xfrm>
              <a:off x="2437359" y="286452"/>
              <a:ext cx="4178069" cy="13084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Andriy Koval, Ph.D. </a:t>
              </a:r>
            </a:p>
            <a:p>
              <a:pPr algn="ctr"/>
              <a:r>
                <a:rPr lang="en-US" sz="1100" dirty="0"/>
                <a:t>2020 VADA Summer School</a:t>
              </a:r>
            </a:p>
            <a:p>
              <a:pPr algn="ctr"/>
              <a:r>
                <a:rPr lang="en-US" sz="1100" dirty="0"/>
                <a:t>June 2, 2020</a:t>
              </a:r>
            </a:p>
          </p:txBody>
        </p:sp>
      </p:grp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271FC59A-BA7F-48DE-9FD0-64023150C5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" y="647340"/>
            <a:ext cx="1798552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2F308DB-6AC6-4A65-A18D-EE321C4E1E9D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950F40-A5F1-4A03-AFE9-F9A9B63EF130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AE9071-87E2-4333-A586-009AF6D92CEA}"/>
              </a:ext>
            </a:extLst>
          </p:cNvPr>
          <p:cNvSpPr/>
          <p:nvPr/>
        </p:nvSpPr>
        <p:spPr>
          <a:xfrm>
            <a:off x="3454157" y="2121564"/>
            <a:ext cx="3811956" cy="133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ECF1289-B5C8-4AD2-AA3B-BB65BCDC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04" y="933452"/>
            <a:ext cx="433893" cy="289262"/>
          </a:xfrm>
          <a:prstGeom prst="rect">
            <a:avLst/>
          </a:prstGeom>
          <a:ln>
            <a:noFill/>
          </a:ln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4BE8F009-0947-4BBC-83D2-14B7A9B3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91" y="793854"/>
            <a:ext cx="1137088" cy="64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A9B017A-B040-4F0D-9AE5-6575E2E47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6" y="1549853"/>
            <a:ext cx="3613846" cy="774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33536137-9E8D-4019-BC48-FEEB15A1B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4150"/>
          <a:stretch/>
        </p:blipFill>
        <p:spPr bwMode="auto">
          <a:xfrm>
            <a:off x="24543" y="2405867"/>
            <a:ext cx="4379407" cy="23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4993ACEF-2EA9-4D59-9F53-B4E84C83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429" y="660025"/>
            <a:ext cx="3491684" cy="174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AC8814D4-7076-4340-8B69-1966C3632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"/>
          <a:stretch/>
        </p:blipFill>
        <p:spPr bwMode="auto">
          <a:xfrm>
            <a:off x="4050085" y="2405867"/>
            <a:ext cx="3240572" cy="227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A close up of a keyboard&#10;&#10;Description automatically generated">
            <a:extLst>
              <a:ext uri="{FF2B5EF4-FFF2-40B4-BE49-F238E27FC236}">
                <a16:creationId xmlns:a16="http://schemas.microsoft.com/office/drawing/2014/main" id="{50308E81-E07F-4AC3-A0A7-C1EB681F34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" y="647340"/>
            <a:ext cx="1798552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1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48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24</cp:revision>
  <dcterms:created xsi:type="dcterms:W3CDTF">2019-06-23T17:54:19Z</dcterms:created>
  <dcterms:modified xsi:type="dcterms:W3CDTF">2020-08-30T19:45:01Z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