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9931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218" d="100"/>
          <a:sy n="218" d="100"/>
        </p:scale>
        <p:origin x="180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353596"/>
            <a:ext cx="5399486" cy="752205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134811"/>
            <a:ext cx="5399486" cy="521641"/>
          </a:xfrm>
        </p:spPr>
        <p:txBody>
          <a:bodyPr/>
          <a:lstStyle>
            <a:lvl1pPr marL="0" indent="0" algn="ctr">
              <a:buNone/>
              <a:defRPr sz="757"/>
            </a:lvl1pPr>
            <a:lvl2pPr marL="144010" indent="0" algn="ctr">
              <a:buNone/>
              <a:defRPr sz="630"/>
            </a:lvl2pPr>
            <a:lvl3pPr marL="288022" indent="0" algn="ctr">
              <a:buNone/>
              <a:defRPr sz="566"/>
            </a:lvl3pPr>
            <a:lvl4pPr marL="432032" indent="0" algn="ctr">
              <a:buNone/>
              <a:defRPr sz="504"/>
            </a:lvl4pPr>
            <a:lvl5pPr marL="576044" indent="0" algn="ctr">
              <a:buNone/>
              <a:defRPr sz="504"/>
            </a:lvl5pPr>
            <a:lvl6pPr marL="720054" indent="0" algn="ctr">
              <a:buNone/>
              <a:defRPr sz="504"/>
            </a:lvl6pPr>
            <a:lvl7pPr marL="864064" indent="0" algn="ctr">
              <a:buNone/>
              <a:defRPr sz="504"/>
            </a:lvl7pPr>
            <a:lvl8pPr marL="1008075" indent="0" algn="ctr">
              <a:buNone/>
              <a:defRPr sz="504"/>
            </a:lvl8pPr>
            <a:lvl9pPr marL="1152085" indent="0" algn="ctr">
              <a:buNone/>
              <a:defRPr sz="5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83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76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115032"/>
            <a:ext cx="1552352" cy="18309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4" y="115032"/>
            <a:ext cx="4567063" cy="183099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63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1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538646"/>
            <a:ext cx="6209407" cy="89874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1445895"/>
            <a:ext cx="6209407" cy="472627"/>
          </a:xfrm>
        </p:spPr>
        <p:txBody>
          <a:bodyPr/>
          <a:lstStyle>
            <a:lvl1pPr marL="0" indent="0">
              <a:buNone/>
              <a:defRPr sz="757">
                <a:solidFill>
                  <a:schemeClr val="tx1">
                    <a:tint val="75000"/>
                  </a:schemeClr>
                </a:solidFill>
              </a:defRPr>
            </a:lvl1pPr>
            <a:lvl2pPr marL="14401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22" indent="0">
              <a:buNone/>
              <a:defRPr sz="566">
                <a:solidFill>
                  <a:schemeClr val="tx1">
                    <a:tint val="75000"/>
                  </a:schemeClr>
                </a:solidFill>
              </a:defRPr>
            </a:lvl3pPr>
            <a:lvl4pPr marL="43203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06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075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085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79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4" y="575158"/>
            <a:ext cx="3059708" cy="13708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3" y="575158"/>
            <a:ext cx="3059708" cy="13708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923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15031"/>
            <a:ext cx="6209407" cy="4176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3" y="529645"/>
            <a:ext cx="3045647" cy="259571"/>
          </a:xfrm>
        </p:spPr>
        <p:txBody>
          <a:bodyPr anchor="b"/>
          <a:lstStyle>
            <a:lvl1pPr marL="0" indent="0">
              <a:buNone/>
              <a:defRPr sz="757" b="1"/>
            </a:lvl1pPr>
            <a:lvl2pPr marL="144010" indent="0">
              <a:buNone/>
              <a:defRPr sz="630" b="1"/>
            </a:lvl2pPr>
            <a:lvl3pPr marL="288022" indent="0">
              <a:buNone/>
              <a:defRPr sz="566" b="1"/>
            </a:lvl3pPr>
            <a:lvl4pPr marL="432032" indent="0">
              <a:buNone/>
              <a:defRPr sz="504" b="1"/>
            </a:lvl4pPr>
            <a:lvl5pPr marL="576044" indent="0">
              <a:buNone/>
              <a:defRPr sz="504" b="1"/>
            </a:lvl5pPr>
            <a:lvl6pPr marL="720054" indent="0">
              <a:buNone/>
              <a:defRPr sz="504" b="1"/>
            </a:lvl6pPr>
            <a:lvl7pPr marL="864064" indent="0">
              <a:buNone/>
              <a:defRPr sz="504" b="1"/>
            </a:lvl7pPr>
            <a:lvl8pPr marL="1008075" indent="0">
              <a:buNone/>
              <a:defRPr sz="504" b="1"/>
            </a:lvl8pPr>
            <a:lvl9pPr marL="1152085" indent="0">
              <a:buNone/>
              <a:defRPr sz="5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3" y="789217"/>
            <a:ext cx="3045647" cy="11608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3" y="529645"/>
            <a:ext cx="3060645" cy="259571"/>
          </a:xfrm>
        </p:spPr>
        <p:txBody>
          <a:bodyPr anchor="b"/>
          <a:lstStyle>
            <a:lvl1pPr marL="0" indent="0">
              <a:buNone/>
              <a:defRPr sz="757" b="1"/>
            </a:lvl1pPr>
            <a:lvl2pPr marL="144010" indent="0">
              <a:buNone/>
              <a:defRPr sz="630" b="1"/>
            </a:lvl2pPr>
            <a:lvl3pPr marL="288022" indent="0">
              <a:buNone/>
              <a:defRPr sz="566" b="1"/>
            </a:lvl3pPr>
            <a:lvl4pPr marL="432032" indent="0">
              <a:buNone/>
              <a:defRPr sz="504" b="1"/>
            </a:lvl4pPr>
            <a:lvl5pPr marL="576044" indent="0">
              <a:buNone/>
              <a:defRPr sz="504" b="1"/>
            </a:lvl5pPr>
            <a:lvl6pPr marL="720054" indent="0">
              <a:buNone/>
              <a:defRPr sz="504" b="1"/>
            </a:lvl6pPr>
            <a:lvl7pPr marL="864064" indent="0">
              <a:buNone/>
              <a:defRPr sz="504" b="1"/>
            </a:lvl7pPr>
            <a:lvl8pPr marL="1008075" indent="0">
              <a:buNone/>
              <a:defRPr sz="504" b="1"/>
            </a:lvl8pPr>
            <a:lvl9pPr marL="1152085" indent="0">
              <a:buNone/>
              <a:defRPr sz="5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3" y="789217"/>
            <a:ext cx="3060645" cy="11608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30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65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03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144041"/>
            <a:ext cx="2321966" cy="504137"/>
          </a:xfrm>
        </p:spPr>
        <p:txBody>
          <a:bodyPr anchor="b"/>
          <a:lstStyle>
            <a:lvl1pPr>
              <a:defRPr sz="10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5" y="311085"/>
            <a:ext cx="3644653" cy="1535419"/>
          </a:xfrm>
        </p:spPr>
        <p:txBody>
          <a:bodyPr/>
          <a:lstStyle>
            <a:lvl1pPr>
              <a:defRPr sz="1009"/>
            </a:lvl1pPr>
            <a:lvl2pPr>
              <a:defRPr sz="883"/>
            </a:lvl2pPr>
            <a:lvl3pPr>
              <a:defRPr sz="757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648176"/>
            <a:ext cx="232196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0" indent="0">
              <a:buNone/>
              <a:defRPr sz="440"/>
            </a:lvl2pPr>
            <a:lvl3pPr marL="288022" indent="0">
              <a:buNone/>
              <a:defRPr sz="378"/>
            </a:lvl3pPr>
            <a:lvl4pPr marL="432032" indent="0">
              <a:buNone/>
              <a:defRPr sz="314"/>
            </a:lvl4pPr>
            <a:lvl5pPr marL="576044" indent="0">
              <a:buNone/>
              <a:defRPr sz="314"/>
            </a:lvl5pPr>
            <a:lvl6pPr marL="720054" indent="0">
              <a:buNone/>
              <a:defRPr sz="314"/>
            </a:lvl6pPr>
            <a:lvl7pPr marL="864064" indent="0">
              <a:buNone/>
              <a:defRPr sz="314"/>
            </a:lvl7pPr>
            <a:lvl8pPr marL="1008075" indent="0">
              <a:buNone/>
              <a:defRPr sz="314"/>
            </a:lvl8pPr>
            <a:lvl9pPr marL="1152085" indent="0">
              <a:buNone/>
              <a:defRPr sz="31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1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144041"/>
            <a:ext cx="2321966" cy="504137"/>
          </a:xfrm>
        </p:spPr>
        <p:txBody>
          <a:bodyPr anchor="b"/>
          <a:lstStyle>
            <a:lvl1pPr>
              <a:defRPr sz="10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5" y="311085"/>
            <a:ext cx="3644653" cy="1535419"/>
          </a:xfrm>
        </p:spPr>
        <p:txBody>
          <a:bodyPr anchor="t"/>
          <a:lstStyle>
            <a:lvl1pPr marL="0" indent="0">
              <a:buNone/>
              <a:defRPr sz="1009"/>
            </a:lvl1pPr>
            <a:lvl2pPr marL="144010" indent="0">
              <a:buNone/>
              <a:defRPr sz="883"/>
            </a:lvl2pPr>
            <a:lvl3pPr marL="288022" indent="0">
              <a:buNone/>
              <a:defRPr sz="757"/>
            </a:lvl3pPr>
            <a:lvl4pPr marL="432032" indent="0">
              <a:buNone/>
              <a:defRPr sz="630"/>
            </a:lvl4pPr>
            <a:lvl5pPr marL="576044" indent="0">
              <a:buNone/>
              <a:defRPr sz="630"/>
            </a:lvl5pPr>
            <a:lvl6pPr marL="720054" indent="0">
              <a:buNone/>
              <a:defRPr sz="630"/>
            </a:lvl6pPr>
            <a:lvl7pPr marL="864064" indent="0">
              <a:buNone/>
              <a:defRPr sz="630"/>
            </a:lvl7pPr>
            <a:lvl8pPr marL="1008075" indent="0">
              <a:buNone/>
              <a:defRPr sz="630"/>
            </a:lvl8pPr>
            <a:lvl9pPr marL="1152085" indent="0">
              <a:buNone/>
              <a:defRPr sz="63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648176"/>
            <a:ext cx="232196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0" indent="0">
              <a:buNone/>
              <a:defRPr sz="440"/>
            </a:lvl2pPr>
            <a:lvl3pPr marL="288022" indent="0">
              <a:buNone/>
              <a:defRPr sz="378"/>
            </a:lvl3pPr>
            <a:lvl4pPr marL="432032" indent="0">
              <a:buNone/>
              <a:defRPr sz="314"/>
            </a:lvl4pPr>
            <a:lvl5pPr marL="576044" indent="0">
              <a:buNone/>
              <a:defRPr sz="314"/>
            </a:lvl5pPr>
            <a:lvl6pPr marL="720054" indent="0">
              <a:buNone/>
              <a:defRPr sz="314"/>
            </a:lvl6pPr>
            <a:lvl7pPr marL="864064" indent="0">
              <a:buNone/>
              <a:defRPr sz="314"/>
            </a:lvl7pPr>
            <a:lvl8pPr marL="1008075" indent="0">
              <a:buNone/>
              <a:defRPr sz="314"/>
            </a:lvl8pPr>
            <a:lvl9pPr marL="1152085" indent="0">
              <a:buNone/>
              <a:defRPr sz="31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73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15031"/>
            <a:ext cx="6209407" cy="417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575158"/>
            <a:ext cx="6209407" cy="1370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4" y="2002547"/>
            <a:ext cx="161984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002547"/>
            <a:ext cx="242976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6" y="2002547"/>
            <a:ext cx="161984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49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22" rtl="0" eaLnBrk="1" latinLnBrk="0" hangingPunct="1">
        <a:lnSpc>
          <a:spcPct val="90000"/>
        </a:lnSpc>
        <a:spcBef>
          <a:spcPct val="0"/>
        </a:spcBef>
        <a:buNone/>
        <a:defRPr sz="13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6" indent="-72006" algn="l" defTabSz="288022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883" kern="1200">
          <a:solidFill>
            <a:schemeClr val="tx1"/>
          </a:solidFill>
          <a:latin typeface="+mn-lt"/>
          <a:ea typeface="+mn-ea"/>
          <a:cs typeface="+mn-cs"/>
        </a:defRPr>
      </a:lvl1pPr>
      <a:lvl2pPr marL="216016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7" kern="1200">
          <a:solidFill>
            <a:schemeClr val="tx1"/>
          </a:solidFill>
          <a:latin typeface="+mn-lt"/>
          <a:ea typeface="+mn-ea"/>
          <a:cs typeface="+mn-cs"/>
        </a:defRPr>
      </a:lvl2pPr>
      <a:lvl3pPr marL="360026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38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4pPr>
      <a:lvl5pPr marL="648048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5pPr>
      <a:lvl6pPr marL="792060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6pPr>
      <a:lvl7pPr marL="936070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7pPr>
      <a:lvl8pPr marL="1080079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8pPr>
      <a:lvl9pPr marL="1224091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1pPr>
      <a:lvl2pPr marL="144010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2pPr>
      <a:lvl3pPr marL="288022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3pPr>
      <a:lvl4pPr marL="432032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4pPr>
      <a:lvl5pPr marL="576044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5pPr>
      <a:lvl6pPr marL="720054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6pPr>
      <a:lvl7pPr marL="864064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7pPr>
      <a:lvl8pPr marL="1008075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8pPr>
      <a:lvl9pPr marL="1152085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510" y="245007"/>
            <a:ext cx="6291423" cy="1596918"/>
          </a:xfrm>
          <a:prstGeom prst="rect">
            <a:avLst/>
          </a:prstGeom>
          <a:noFill/>
          <a:ln w="28575" cap="flat" cmpd="sng" algn="ctr">
            <a:solidFill>
              <a:srgbClr val="005FB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8807" tIns="14405" rIns="28807" bIns="144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322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72" y="330156"/>
            <a:ext cx="746391" cy="7463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922" y="589423"/>
            <a:ext cx="1827468" cy="9742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995" y="573141"/>
            <a:ext cx="1954618" cy="97424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7199313" cy="2160588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8807" tIns="14405" rIns="28807" bIns="144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322"/>
          </a:p>
        </p:txBody>
      </p:sp>
    </p:spTree>
    <p:extLst>
      <p:ext uri="{BB962C8B-B14F-4D97-AF65-F5344CB8AC3E}">
        <p14:creationId xmlns:p14="http://schemas.microsoft.com/office/powerpoint/2010/main" val="354097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4</cp:revision>
  <dcterms:created xsi:type="dcterms:W3CDTF">2019-05-17T21:47:50Z</dcterms:created>
  <dcterms:modified xsi:type="dcterms:W3CDTF">2019-05-17T22:42:05Z</dcterms:modified>
</cp:coreProperties>
</file>