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50" d="100"/>
          <a:sy n="50" d="100"/>
        </p:scale>
        <p:origin x="2886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-1996"/>
            <a:ext cx="7315200" cy="537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FD030-2661-4B00-B281-CEAF5B96D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07" y="1389111"/>
            <a:ext cx="938616" cy="118903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F3181D-4305-47E8-9A76-FBE608399C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4"/>
          <a:stretch/>
        </p:blipFill>
        <p:spPr>
          <a:xfrm>
            <a:off x="127694" y="1132712"/>
            <a:ext cx="2797269" cy="3356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59D6E-CCAC-4073-8AAA-CC4CB2BC8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00" y="2770619"/>
            <a:ext cx="1240877" cy="1623246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148320-7B8E-47B8-84AD-1F90DD420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68" y="1171736"/>
            <a:ext cx="2334604" cy="327795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65E0E4C-7D72-42D4-A06D-83516A336C08}"/>
              </a:ext>
            </a:extLst>
          </p:cNvPr>
          <p:cNvSpPr txBox="1">
            <a:spLocks/>
          </p:cNvSpPr>
          <p:nvPr/>
        </p:nvSpPr>
        <p:spPr>
          <a:xfrm>
            <a:off x="408770" y="323702"/>
            <a:ext cx="6497660" cy="904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CA" sz="4400" dirty="0">
                <a:solidFill>
                  <a:srgbClr val="6D056E"/>
                </a:solidFill>
              </a:rPr>
              <a:t>T</a:t>
            </a:r>
            <a:r>
              <a:rPr lang="en-CA" sz="3600" dirty="0">
                <a:solidFill>
                  <a:srgbClr val="6D056E"/>
                </a:solidFill>
              </a:rPr>
              <a:t>arget </a:t>
            </a:r>
            <a:r>
              <a:rPr lang="en-CA" sz="4400" dirty="0">
                <a:solidFill>
                  <a:srgbClr val="6D056E"/>
                </a:solidFill>
              </a:rPr>
              <a:t>I</a:t>
            </a:r>
            <a:r>
              <a:rPr lang="en-CA" sz="3600" dirty="0">
                <a:solidFill>
                  <a:srgbClr val="6D056E"/>
                </a:solidFill>
              </a:rPr>
              <a:t>nformation </a:t>
            </a:r>
            <a:r>
              <a:rPr lang="en-CA" sz="4400" dirty="0">
                <a:solidFill>
                  <a:srgbClr val="6D056E"/>
                </a:solidFill>
              </a:rPr>
              <a:t>A</a:t>
            </a:r>
            <a:r>
              <a:rPr lang="en-CA" sz="3600" dirty="0">
                <a:solidFill>
                  <a:srgbClr val="6D056E"/>
                </a:solidFill>
              </a:rPr>
              <a:t>rchitecture</a:t>
            </a:r>
          </a:p>
        </p:txBody>
      </p:sp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216bde26-9634-4d6a-91fe-0c0c14b20b90"/>
    <ds:schemaRef ds:uri="http://purl.org/dc/terms/"/>
    <ds:schemaRef ds:uri="http://schemas.openxmlformats.org/package/2006/metadata/core-properties"/>
    <ds:schemaRef ds:uri="c8e4db4b-48df-4a0d-a5ad-b048e586ef3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26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22</cp:revision>
  <dcterms:created xsi:type="dcterms:W3CDTF">2019-06-23T17:54:19Z</dcterms:created>
  <dcterms:modified xsi:type="dcterms:W3CDTF">2019-08-04T23:28:22Z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