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1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keyboard&#10;&#10;Description automatically generated">
            <a:extLst>
              <a:ext uri="{FF2B5EF4-FFF2-40B4-BE49-F238E27FC236}">
                <a16:creationId xmlns:a16="http://schemas.microsoft.com/office/drawing/2014/main" id="{35046DA1-9A00-455E-9E05-4F60A1C8B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780"/>
            <a:ext cx="1711036" cy="7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5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216bde26-9634-4d6a-91fe-0c0c14b20b90"/>
    <ds:schemaRef ds:uri="http://purl.org/dc/terms/"/>
    <ds:schemaRef ds:uri="http://schemas.openxmlformats.org/package/2006/metadata/core-properties"/>
    <ds:schemaRef ds:uri="c8e4db4b-48df-4a0d-a5ad-b048e586ef3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23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20</cp:revision>
  <dcterms:created xsi:type="dcterms:W3CDTF">2019-06-23T17:54:19Z</dcterms:created>
  <dcterms:modified xsi:type="dcterms:W3CDTF">2019-07-25T20:27:01Z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