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315200" cy="53768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65760" y="2887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3932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9164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1788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6576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59164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81788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65760" y="214200"/>
            <a:ext cx="6583320" cy="416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3932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160"/>
            <a:ext cx="7314120" cy="53748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629280"/>
            <a:ext cx="7314120" cy="411372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14520" y="129600"/>
            <a:ext cx="1344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Inside the post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6320" y="752400"/>
            <a:ext cx="1012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Main page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0" y="1405800"/>
            <a:ext cx="7314120" cy="2559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6"/>
          <p:cNvGrpSpPr/>
          <p:nvPr/>
        </p:nvGrpSpPr>
        <p:grpSpPr>
          <a:xfrm>
            <a:off x="0" y="4826160"/>
            <a:ext cx="564120" cy="550800"/>
            <a:chOff x="0" y="4826160"/>
            <a:chExt cx="564120" cy="550800"/>
          </a:xfrm>
        </p:grpSpPr>
        <p:sp>
          <p:nvSpPr>
            <p:cNvPr id="44" name="CustomShape 7"/>
            <p:cNvSpPr/>
            <p:nvPr/>
          </p:nvSpPr>
          <p:spPr>
            <a:xfrm>
              <a:off x="0" y="5195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91160" y="501048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382320" y="5195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0" y="4826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382320" y="4826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49" name="Group 12"/>
          <p:cNvGrpSpPr/>
          <p:nvPr/>
        </p:nvGrpSpPr>
        <p:grpSpPr>
          <a:xfrm>
            <a:off x="6750000" y="4826160"/>
            <a:ext cx="564120" cy="550800"/>
            <a:chOff x="6750000" y="4826160"/>
            <a:chExt cx="564120" cy="550800"/>
          </a:xfrm>
        </p:grpSpPr>
        <p:sp>
          <p:nvSpPr>
            <p:cNvPr id="50" name="CustomShape 13"/>
            <p:cNvSpPr/>
            <p:nvPr/>
          </p:nvSpPr>
          <p:spPr>
            <a:xfrm>
              <a:off x="6750000" y="5195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6941160" y="501048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7132320" y="5195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6750000" y="4826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7132320" y="482616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55" name="Group 18"/>
          <p:cNvGrpSpPr/>
          <p:nvPr/>
        </p:nvGrpSpPr>
        <p:grpSpPr>
          <a:xfrm>
            <a:off x="6750000" y="631080"/>
            <a:ext cx="564120" cy="551160"/>
            <a:chOff x="6750000" y="631080"/>
            <a:chExt cx="564120" cy="551160"/>
          </a:xfrm>
        </p:grpSpPr>
        <p:sp>
          <p:nvSpPr>
            <p:cNvPr id="56" name="CustomShape 19"/>
            <p:cNvSpPr/>
            <p:nvPr/>
          </p:nvSpPr>
          <p:spPr>
            <a:xfrm>
              <a:off x="6750000" y="10004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7" name="CustomShape 20"/>
            <p:cNvSpPr/>
            <p:nvPr/>
          </p:nvSpPr>
          <p:spPr>
            <a:xfrm>
              <a:off x="6941160" y="81576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8" name="CustomShape 21"/>
            <p:cNvSpPr/>
            <p:nvPr/>
          </p:nvSpPr>
          <p:spPr>
            <a:xfrm>
              <a:off x="7132320" y="10004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9" name="CustomShape 22"/>
            <p:cNvSpPr/>
            <p:nvPr/>
          </p:nvSpPr>
          <p:spPr>
            <a:xfrm>
              <a:off x="6750000" y="63108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0" name="CustomShape 23"/>
            <p:cNvSpPr/>
            <p:nvPr/>
          </p:nvSpPr>
          <p:spPr>
            <a:xfrm>
              <a:off x="7132320" y="63108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61" name="Group 24"/>
          <p:cNvGrpSpPr/>
          <p:nvPr/>
        </p:nvGrpSpPr>
        <p:grpSpPr>
          <a:xfrm>
            <a:off x="6750000" y="1440"/>
            <a:ext cx="564120" cy="550800"/>
            <a:chOff x="6750000" y="1440"/>
            <a:chExt cx="564120" cy="550800"/>
          </a:xfrm>
        </p:grpSpPr>
        <p:sp>
          <p:nvSpPr>
            <p:cNvPr id="62" name="CustomShape 25"/>
            <p:cNvSpPr/>
            <p:nvPr/>
          </p:nvSpPr>
          <p:spPr>
            <a:xfrm>
              <a:off x="6750000" y="370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6941160" y="18612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4" name="CustomShape 27"/>
            <p:cNvSpPr/>
            <p:nvPr/>
          </p:nvSpPr>
          <p:spPr>
            <a:xfrm>
              <a:off x="7132320" y="370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5" name="CustomShape 28"/>
            <p:cNvSpPr/>
            <p:nvPr/>
          </p:nvSpPr>
          <p:spPr>
            <a:xfrm>
              <a:off x="6750000" y="1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6" name="CustomShape 29"/>
            <p:cNvSpPr/>
            <p:nvPr/>
          </p:nvSpPr>
          <p:spPr>
            <a:xfrm>
              <a:off x="7132320" y="1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67" name="Group 30"/>
          <p:cNvGrpSpPr/>
          <p:nvPr/>
        </p:nvGrpSpPr>
        <p:grpSpPr>
          <a:xfrm>
            <a:off x="6750000" y="1408320"/>
            <a:ext cx="564120" cy="551160"/>
            <a:chOff x="6750000" y="1408320"/>
            <a:chExt cx="564120" cy="551160"/>
          </a:xfrm>
        </p:grpSpPr>
        <p:sp>
          <p:nvSpPr>
            <p:cNvPr id="68" name="CustomShape 31"/>
            <p:cNvSpPr/>
            <p:nvPr/>
          </p:nvSpPr>
          <p:spPr>
            <a:xfrm>
              <a:off x="6750000" y="177768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9" name="CustomShape 32"/>
            <p:cNvSpPr/>
            <p:nvPr/>
          </p:nvSpPr>
          <p:spPr>
            <a:xfrm>
              <a:off x="6941160" y="15930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0" name="CustomShape 33"/>
            <p:cNvSpPr/>
            <p:nvPr/>
          </p:nvSpPr>
          <p:spPr>
            <a:xfrm>
              <a:off x="7132320" y="177768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1" name="CustomShape 34"/>
            <p:cNvSpPr/>
            <p:nvPr/>
          </p:nvSpPr>
          <p:spPr>
            <a:xfrm>
              <a:off x="6750000" y="1408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2" name="CustomShape 35"/>
            <p:cNvSpPr/>
            <p:nvPr/>
          </p:nvSpPr>
          <p:spPr>
            <a:xfrm>
              <a:off x="7132320" y="1408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73" name="Group 36"/>
          <p:cNvGrpSpPr/>
          <p:nvPr/>
        </p:nvGrpSpPr>
        <p:grpSpPr>
          <a:xfrm>
            <a:off x="6750000" y="4191840"/>
            <a:ext cx="564120" cy="551160"/>
            <a:chOff x="6750000" y="4191840"/>
            <a:chExt cx="564120" cy="551160"/>
          </a:xfrm>
        </p:grpSpPr>
        <p:sp>
          <p:nvSpPr>
            <p:cNvPr id="74" name="CustomShape 37"/>
            <p:cNvSpPr/>
            <p:nvPr/>
          </p:nvSpPr>
          <p:spPr>
            <a:xfrm>
              <a:off x="6750000" y="456120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5" name="CustomShape 38"/>
            <p:cNvSpPr/>
            <p:nvPr/>
          </p:nvSpPr>
          <p:spPr>
            <a:xfrm>
              <a:off x="6941160" y="437652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6" name="CustomShape 39"/>
            <p:cNvSpPr/>
            <p:nvPr/>
          </p:nvSpPr>
          <p:spPr>
            <a:xfrm>
              <a:off x="7132320" y="456120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7" name="CustomShape 40"/>
            <p:cNvSpPr/>
            <p:nvPr/>
          </p:nvSpPr>
          <p:spPr>
            <a:xfrm>
              <a:off x="6750000" y="41918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8" name="CustomShape 41"/>
            <p:cNvSpPr/>
            <p:nvPr/>
          </p:nvSpPr>
          <p:spPr>
            <a:xfrm>
              <a:off x="7132320" y="41918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79" name="Group 42"/>
          <p:cNvGrpSpPr/>
          <p:nvPr/>
        </p:nvGrpSpPr>
        <p:grpSpPr>
          <a:xfrm>
            <a:off x="0" y="4191840"/>
            <a:ext cx="564120" cy="551160"/>
            <a:chOff x="0" y="4191840"/>
            <a:chExt cx="564120" cy="551160"/>
          </a:xfrm>
        </p:grpSpPr>
        <p:sp>
          <p:nvSpPr>
            <p:cNvPr id="80" name="CustomShape 43"/>
            <p:cNvSpPr/>
            <p:nvPr/>
          </p:nvSpPr>
          <p:spPr>
            <a:xfrm>
              <a:off x="0" y="456120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1" name="CustomShape 44"/>
            <p:cNvSpPr/>
            <p:nvPr/>
          </p:nvSpPr>
          <p:spPr>
            <a:xfrm>
              <a:off x="191160" y="437652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2" name="CustomShape 45"/>
            <p:cNvSpPr/>
            <p:nvPr/>
          </p:nvSpPr>
          <p:spPr>
            <a:xfrm>
              <a:off x="382320" y="456120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3" name="CustomShape 46"/>
            <p:cNvSpPr/>
            <p:nvPr/>
          </p:nvSpPr>
          <p:spPr>
            <a:xfrm>
              <a:off x="0" y="41918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4" name="CustomShape 47"/>
            <p:cNvSpPr/>
            <p:nvPr/>
          </p:nvSpPr>
          <p:spPr>
            <a:xfrm>
              <a:off x="382320" y="419184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85" name="Group 48"/>
          <p:cNvGrpSpPr/>
          <p:nvPr/>
        </p:nvGrpSpPr>
        <p:grpSpPr>
          <a:xfrm>
            <a:off x="6750000" y="3414240"/>
            <a:ext cx="564120" cy="551160"/>
            <a:chOff x="6750000" y="3414240"/>
            <a:chExt cx="564120" cy="551160"/>
          </a:xfrm>
        </p:grpSpPr>
        <p:sp>
          <p:nvSpPr>
            <p:cNvPr id="86" name="CustomShape 49"/>
            <p:cNvSpPr/>
            <p:nvPr/>
          </p:nvSpPr>
          <p:spPr>
            <a:xfrm>
              <a:off x="6750000" y="37836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7" name="CustomShape 50"/>
            <p:cNvSpPr/>
            <p:nvPr/>
          </p:nvSpPr>
          <p:spPr>
            <a:xfrm>
              <a:off x="6941160" y="35989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8" name="CustomShape 51"/>
            <p:cNvSpPr/>
            <p:nvPr/>
          </p:nvSpPr>
          <p:spPr>
            <a:xfrm>
              <a:off x="7132320" y="37836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9" name="CustomShape 52"/>
            <p:cNvSpPr/>
            <p:nvPr/>
          </p:nvSpPr>
          <p:spPr>
            <a:xfrm>
              <a:off x="6750000" y="341424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0" name="CustomShape 53"/>
            <p:cNvSpPr/>
            <p:nvPr/>
          </p:nvSpPr>
          <p:spPr>
            <a:xfrm>
              <a:off x="7132320" y="341424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91" name="Group 54"/>
          <p:cNvGrpSpPr/>
          <p:nvPr/>
        </p:nvGrpSpPr>
        <p:grpSpPr>
          <a:xfrm>
            <a:off x="0" y="3414240"/>
            <a:ext cx="564120" cy="551160"/>
            <a:chOff x="0" y="3414240"/>
            <a:chExt cx="564120" cy="551160"/>
          </a:xfrm>
        </p:grpSpPr>
        <p:sp>
          <p:nvSpPr>
            <p:cNvPr id="92" name="CustomShape 55"/>
            <p:cNvSpPr/>
            <p:nvPr/>
          </p:nvSpPr>
          <p:spPr>
            <a:xfrm>
              <a:off x="0" y="37836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3" name="CustomShape 56"/>
            <p:cNvSpPr/>
            <p:nvPr/>
          </p:nvSpPr>
          <p:spPr>
            <a:xfrm>
              <a:off x="191160" y="35989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4" name="CustomShape 57"/>
            <p:cNvSpPr/>
            <p:nvPr/>
          </p:nvSpPr>
          <p:spPr>
            <a:xfrm>
              <a:off x="382320" y="37836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5" name="CustomShape 58"/>
            <p:cNvSpPr/>
            <p:nvPr/>
          </p:nvSpPr>
          <p:spPr>
            <a:xfrm>
              <a:off x="0" y="341424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6" name="CustomShape 59"/>
            <p:cNvSpPr/>
            <p:nvPr/>
          </p:nvSpPr>
          <p:spPr>
            <a:xfrm>
              <a:off x="382320" y="341424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97" name="Group 60"/>
          <p:cNvGrpSpPr/>
          <p:nvPr/>
        </p:nvGrpSpPr>
        <p:grpSpPr>
          <a:xfrm>
            <a:off x="0" y="1408320"/>
            <a:ext cx="564120" cy="550800"/>
            <a:chOff x="0" y="1408320"/>
            <a:chExt cx="564120" cy="550800"/>
          </a:xfrm>
        </p:grpSpPr>
        <p:sp>
          <p:nvSpPr>
            <p:cNvPr id="98" name="CustomShape 61"/>
            <p:cNvSpPr/>
            <p:nvPr/>
          </p:nvSpPr>
          <p:spPr>
            <a:xfrm>
              <a:off x="0" y="1777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9" name="CustomShape 62"/>
            <p:cNvSpPr/>
            <p:nvPr/>
          </p:nvSpPr>
          <p:spPr>
            <a:xfrm>
              <a:off x="191160" y="159300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0" name="CustomShape 63"/>
            <p:cNvSpPr/>
            <p:nvPr/>
          </p:nvSpPr>
          <p:spPr>
            <a:xfrm>
              <a:off x="382320" y="1777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1" name="CustomShape 64"/>
            <p:cNvSpPr/>
            <p:nvPr/>
          </p:nvSpPr>
          <p:spPr>
            <a:xfrm>
              <a:off x="0" y="1408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2" name="CustomShape 65"/>
            <p:cNvSpPr/>
            <p:nvPr/>
          </p:nvSpPr>
          <p:spPr>
            <a:xfrm>
              <a:off x="382320" y="1408320"/>
              <a:ext cx="181800" cy="1818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103" name="CustomShape 66"/>
          <p:cNvSpPr/>
          <p:nvPr/>
        </p:nvSpPr>
        <p:spPr>
          <a:xfrm>
            <a:off x="616680" y="1519200"/>
            <a:ext cx="2823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Widest during scaling of the page</a:t>
            </a:r>
            <a:endParaRPr b="0" lang="en-CA" sz="1400" spc="-1" strike="noStrike">
              <a:latin typeface="Arial"/>
            </a:endParaRPr>
          </a:p>
        </p:txBody>
      </p:sp>
      <p:grpSp>
        <p:nvGrpSpPr>
          <p:cNvPr id="104" name="Group 67"/>
          <p:cNvGrpSpPr/>
          <p:nvPr/>
        </p:nvGrpSpPr>
        <p:grpSpPr>
          <a:xfrm>
            <a:off x="0" y="630720"/>
            <a:ext cx="564120" cy="551160"/>
            <a:chOff x="0" y="630720"/>
            <a:chExt cx="564120" cy="551160"/>
          </a:xfrm>
        </p:grpSpPr>
        <p:sp>
          <p:nvSpPr>
            <p:cNvPr id="105" name="CustomShape 68"/>
            <p:cNvSpPr/>
            <p:nvPr/>
          </p:nvSpPr>
          <p:spPr>
            <a:xfrm>
              <a:off x="0" y="100008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6" name="CustomShape 69"/>
            <p:cNvSpPr/>
            <p:nvPr/>
          </p:nvSpPr>
          <p:spPr>
            <a:xfrm>
              <a:off x="191160" y="81540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7" name="CustomShape 70"/>
            <p:cNvSpPr/>
            <p:nvPr/>
          </p:nvSpPr>
          <p:spPr>
            <a:xfrm>
              <a:off x="382320" y="100008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8" name="CustomShape 71"/>
            <p:cNvSpPr/>
            <p:nvPr/>
          </p:nvSpPr>
          <p:spPr>
            <a:xfrm>
              <a:off x="0" y="63072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9" name="CustomShape 72"/>
            <p:cNvSpPr/>
            <p:nvPr/>
          </p:nvSpPr>
          <p:spPr>
            <a:xfrm>
              <a:off x="382320" y="630720"/>
              <a:ext cx="181800" cy="181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110" name="Group 73"/>
          <p:cNvGrpSpPr/>
          <p:nvPr/>
        </p:nvGrpSpPr>
        <p:grpSpPr>
          <a:xfrm>
            <a:off x="0" y="1440"/>
            <a:ext cx="564120" cy="550800"/>
            <a:chOff x="0" y="1440"/>
            <a:chExt cx="564120" cy="550800"/>
          </a:xfrm>
        </p:grpSpPr>
        <p:sp>
          <p:nvSpPr>
            <p:cNvPr id="111" name="CustomShape 74"/>
            <p:cNvSpPr/>
            <p:nvPr/>
          </p:nvSpPr>
          <p:spPr>
            <a:xfrm>
              <a:off x="0" y="370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2" name="CustomShape 75"/>
            <p:cNvSpPr/>
            <p:nvPr/>
          </p:nvSpPr>
          <p:spPr>
            <a:xfrm>
              <a:off x="191160" y="18612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382320" y="370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4" name="CustomShape 77"/>
            <p:cNvSpPr/>
            <p:nvPr/>
          </p:nvSpPr>
          <p:spPr>
            <a:xfrm>
              <a:off x="0" y="1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5" name="CustomShape 78"/>
            <p:cNvSpPr/>
            <p:nvPr/>
          </p:nvSpPr>
          <p:spPr>
            <a:xfrm>
              <a:off x="382320" y="1440"/>
              <a:ext cx="181800" cy="1818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16" name="CustomShape 79"/>
          <p:cNvSpPr/>
          <p:nvPr/>
        </p:nvSpPr>
        <p:spPr>
          <a:xfrm>
            <a:off x="5379840" y="117720"/>
            <a:ext cx="1384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5.88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5379840" y="752400"/>
            <a:ext cx="1384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4.51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5379840" y="1530360"/>
            <a:ext cx="1285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2.8 inches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7760" y="1044000"/>
            <a:ext cx="7156800" cy="3465720"/>
          </a:xfrm>
          <a:prstGeom prst="rect">
            <a:avLst/>
          </a:prstGeom>
          <a:solidFill>
            <a:schemeClr val="bg1"/>
          </a:solidFill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2160"/>
            <a:ext cx="7314120" cy="537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0" y="629280"/>
            <a:ext cx="7314120" cy="41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0" y="1405800"/>
            <a:ext cx="7314120" cy="255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83" descr="A close up of a keyboard&#10;&#10;Description automatically generated"/>
          <p:cNvPicPr/>
          <p:nvPr/>
        </p:nvPicPr>
        <p:blipFill>
          <a:blip r:embed="rId1"/>
          <a:stretch/>
        </p:blipFill>
        <p:spPr>
          <a:xfrm>
            <a:off x="119880" y="1094400"/>
            <a:ext cx="1710000" cy="74736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4716000" y="1188000"/>
            <a:ext cx="2234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quickNmix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2304000" y="1161000"/>
            <a:ext cx="30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R package: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62000" y="1848600"/>
            <a:ext cx="6986160" cy="25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c8e4db4b-48df-4a0d-a5ad-b048e586ef36"/>
    <ds:schemaRef ds:uri="http://purl.org/dc/terms/"/>
    <ds:schemaRef ds:uri="http://schemas.microsoft.com/office/2006/documentManagement/types"/>
    <ds:schemaRef ds:uri="216bde26-9634-4d6a-91fe-0c0c14b20b90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Application>LibreOffice/7.0.6.2$Windows_X86_64 LibreOffice_project/144abb84a525d8e30c9dbbefa69cbbf2d8d4ae3b</Application>
  <AppVersion>15.0000</AppVersion>
  <Words>33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2019-06-23T17:54:19Z</dcterms:created>
  <dc:creator>Andriy Koval</dc:creator>
  <dc:description/>
  <dc:language>en-CA</dc:language>
  <cp:lastModifiedBy/>
  <dcterms:modified xsi:type="dcterms:W3CDTF">2021-06-27T11:32:32Z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