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264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95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616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530641" y="117576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530641" y="752287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530641" y="1530384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c8e4db4b-48df-4a0d-a5ad-b048e586ef36"/>
    <ds:schemaRef ds:uri="216bde26-9634-4d6a-91fe-0c0c14b20b90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23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2019-07-25T19:21:44Z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