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1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205CD4-9371-406A-9EDC-1AC75789BBFC}" v="4" dt="2019-08-05T15:48:41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8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Koval" userId="94b0ee10-df03-4853-b640-080a3ffc2346" providerId="ADAL" clId="{85205CD4-9371-406A-9EDC-1AC75789BBFC}"/>
    <pc:docChg chg="custSel modSld">
      <pc:chgData name="Andriy Koval" userId="94b0ee10-df03-4853-b640-080a3ffc2346" providerId="ADAL" clId="{85205CD4-9371-406A-9EDC-1AC75789BBFC}" dt="2019-08-05T15:48:44.288" v="22" actId="2085"/>
      <pc:docMkLst>
        <pc:docMk/>
      </pc:docMkLst>
      <pc:sldChg chg="addSp delSp modSp">
        <pc:chgData name="Andriy Koval" userId="94b0ee10-df03-4853-b640-080a3ffc2346" providerId="ADAL" clId="{85205CD4-9371-406A-9EDC-1AC75789BBFC}" dt="2019-08-05T15:48:44.288" v="22" actId="2085"/>
        <pc:sldMkLst>
          <pc:docMk/>
          <pc:sldMk cId="1166155303" sldId="261"/>
        </pc:sldMkLst>
        <pc:spChg chg="mod">
          <ac:chgData name="Andriy Koval" userId="94b0ee10-df03-4853-b640-080a3ffc2346" providerId="ADAL" clId="{85205CD4-9371-406A-9EDC-1AC75789BBFC}" dt="2019-08-05T15:48:44.288" v="22" actId="2085"/>
          <ac:spMkLst>
            <pc:docMk/>
            <pc:sldMk cId="1166155303" sldId="261"/>
            <ac:spMk id="4" creationId="{C7655D2B-19B8-4DFA-9021-B1ECC94B9D22}"/>
          </ac:spMkLst>
        </pc:spChg>
        <pc:spChg chg="mod">
          <ac:chgData name="Andriy Koval" userId="94b0ee10-df03-4853-b640-080a3ffc2346" providerId="ADAL" clId="{85205CD4-9371-406A-9EDC-1AC75789BBFC}" dt="2019-08-05T15:48:44.288" v="22" actId="2085"/>
          <ac:spMkLst>
            <pc:docMk/>
            <pc:sldMk cId="1166155303" sldId="261"/>
            <ac:spMk id="5" creationId="{D7B3B870-1F00-4BCE-B580-A12C4F1B87D4}"/>
          </ac:spMkLst>
        </pc:spChg>
        <pc:spChg chg="mod">
          <ac:chgData name="Andriy Koval" userId="94b0ee10-df03-4853-b640-080a3ffc2346" providerId="ADAL" clId="{85205CD4-9371-406A-9EDC-1AC75789BBFC}" dt="2019-08-05T15:48:44.288" v="22" actId="2085"/>
          <ac:spMkLst>
            <pc:docMk/>
            <pc:sldMk cId="1166155303" sldId="261"/>
            <ac:spMk id="20" creationId="{44B3C268-0FD1-4AA2-A775-2C1F6C3D736C}"/>
          </ac:spMkLst>
        </pc:spChg>
        <pc:picChg chg="del">
          <ac:chgData name="Andriy Koval" userId="94b0ee10-df03-4853-b640-080a3ffc2346" providerId="ADAL" clId="{85205CD4-9371-406A-9EDC-1AC75789BBFC}" dt="2019-08-05T15:33:50.461" v="0" actId="478"/>
          <ac:picMkLst>
            <pc:docMk/>
            <pc:sldMk cId="1166155303" sldId="261"/>
            <ac:picMk id="3" creationId="{35046DA1-9A00-455E-9E05-4F60A1C8BDB4}"/>
          </ac:picMkLst>
        </pc:picChg>
        <pc:picChg chg="add del mod">
          <ac:chgData name="Andriy Koval" userId="94b0ee10-df03-4853-b640-080a3ffc2346" providerId="ADAL" clId="{85205CD4-9371-406A-9EDC-1AC75789BBFC}" dt="2019-08-05T15:41:13.171" v="4" actId="478"/>
          <ac:picMkLst>
            <pc:docMk/>
            <pc:sldMk cId="1166155303" sldId="261"/>
            <ac:picMk id="6" creationId="{17881C29-8F62-45B2-A708-B7374D36D61F}"/>
          </ac:picMkLst>
        </pc:picChg>
        <pc:picChg chg="add mod">
          <ac:chgData name="Andriy Koval" userId="94b0ee10-df03-4853-b640-080a3ffc2346" providerId="ADAL" clId="{85205CD4-9371-406A-9EDC-1AC75789BBFC}" dt="2019-08-05T15:48:14.567" v="19" actId="1076"/>
          <ac:picMkLst>
            <pc:docMk/>
            <pc:sldMk cId="1166155303" sldId="261"/>
            <ac:picMk id="7" creationId="{95F7EF4C-46FC-4CE8-AB3F-E61CADCEE48D}"/>
          </ac:picMkLst>
        </pc:picChg>
        <pc:picChg chg="add mod">
          <ac:chgData name="Andriy Koval" userId="94b0ee10-df03-4853-b640-080a3ffc2346" providerId="ADAL" clId="{85205CD4-9371-406A-9EDC-1AC75789BBFC}" dt="2019-08-05T15:48:22.351" v="20" actId="1076"/>
          <ac:picMkLst>
            <pc:docMk/>
            <pc:sldMk cId="1166155303" sldId="261"/>
            <ac:picMk id="8" creationId="{1E3C8C9D-A4FB-4195-90D9-82B7D709A6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F7EF4C-46FC-4CE8-AB3F-E61CADCE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304"/>
            <a:ext cx="4786238" cy="30017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3C8C9D-A4FB-4195-90D9-82B7D709A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972" y="2896976"/>
            <a:ext cx="3628228" cy="184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5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329657-48FE-49A3-A424-7C5B871C3595}">
  <ds:schemaRefs>
    <ds:schemaRef ds:uri="http://schemas.microsoft.com/office/2006/documentManagement/types"/>
    <ds:schemaRef ds:uri="http://www.w3.org/XML/1998/namespace"/>
    <ds:schemaRef ds:uri="216bde26-9634-4d6a-91fe-0c0c14b20b90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elements/1.1/"/>
    <ds:schemaRef ds:uri="c8e4db4b-48df-4a0d-a5ad-b048e586ef36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23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20</cp:revision>
  <dcterms:created xsi:type="dcterms:W3CDTF">2019-06-23T17:54:19Z</dcterms:created>
  <dcterms:modified xsi:type="dcterms:W3CDTF">2019-08-05T15:48:52Z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