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1" r:id="rId6"/>
    <p:sldId id="262" r:id="rId7"/>
    <p:sldId id="263" r:id="rId8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0C823B-8ED7-4B3A-80E9-F5BC53F7E2AA}" v="9" dt="2019-08-05T13:25:12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7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y Koval" userId="94b0ee10-df03-4853-b640-080a3ffc2346" providerId="ADAL" clId="{3D0C823B-8ED7-4B3A-80E9-F5BC53F7E2AA}"/>
    <pc:docChg chg="custSel addSld modSld">
      <pc:chgData name="Andriy Koval" userId="94b0ee10-df03-4853-b640-080a3ffc2346" providerId="ADAL" clId="{3D0C823B-8ED7-4B3A-80E9-F5BC53F7E2AA}" dt="2019-08-05T13:25:27.493" v="185" actId="20577"/>
      <pc:docMkLst>
        <pc:docMk/>
      </pc:docMkLst>
      <pc:sldChg chg="addSp delSp modSp add">
        <pc:chgData name="Andriy Koval" userId="94b0ee10-df03-4853-b640-080a3ffc2346" providerId="ADAL" clId="{3D0C823B-8ED7-4B3A-80E9-F5BC53F7E2AA}" dt="2019-08-05T13:25:27.493" v="185" actId="20577"/>
        <pc:sldMkLst>
          <pc:docMk/>
          <pc:sldMk cId="3778625758" sldId="262"/>
        </pc:sldMkLst>
        <pc:spChg chg="del">
          <ac:chgData name="Andriy Koval" userId="94b0ee10-df03-4853-b640-080a3ffc2346" providerId="ADAL" clId="{3D0C823B-8ED7-4B3A-80E9-F5BC53F7E2AA}" dt="2019-08-05T13:23:28.307" v="1" actId="478"/>
          <ac:spMkLst>
            <pc:docMk/>
            <pc:sldMk cId="3778625758" sldId="262"/>
            <ac:spMk id="2" creationId="{9864D8E2-7DE7-44B3-9D82-05BBA40534A1}"/>
          </ac:spMkLst>
        </pc:spChg>
        <pc:spChg chg="del">
          <ac:chgData name="Andriy Koval" userId="94b0ee10-df03-4853-b640-080a3ffc2346" providerId="ADAL" clId="{3D0C823B-8ED7-4B3A-80E9-F5BC53F7E2AA}" dt="2019-08-05T13:23:28.307" v="1" actId="478"/>
          <ac:spMkLst>
            <pc:docMk/>
            <pc:sldMk cId="3778625758" sldId="262"/>
            <ac:spMk id="3" creationId="{94C69A10-B0A1-4587-BADB-536127A33F68}"/>
          </ac:spMkLst>
        </pc:spChg>
        <pc:spChg chg="add mod">
          <ac:chgData name="Andriy Koval" userId="94b0ee10-df03-4853-b640-080a3ffc2346" providerId="ADAL" clId="{3D0C823B-8ED7-4B3A-80E9-F5BC53F7E2AA}" dt="2019-08-05T13:24:09.359" v="46" actId="1076"/>
          <ac:spMkLst>
            <pc:docMk/>
            <pc:sldMk cId="3778625758" sldId="262"/>
            <ac:spMk id="4" creationId="{7CE1A5B8-B436-4DB1-83E7-E8A2EE951675}"/>
          </ac:spMkLst>
        </pc:spChg>
        <pc:spChg chg="add mod">
          <ac:chgData name="Andriy Koval" userId="94b0ee10-df03-4853-b640-080a3ffc2346" providerId="ADAL" clId="{3D0C823B-8ED7-4B3A-80E9-F5BC53F7E2AA}" dt="2019-08-05T13:24:17.992" v="70" actId="20577"/>
          <ac:spMkLst>
            <pc:docMk/>
            <pc:sldMk cId="3778625758" sldId="262"/>
            <ac:spMk id="5" creationId="{65F70517-ED13-4CB5-B043-8A185E8E8172}"/>
          </ac:spMkLst>
        </pc:spChg>
        <pc:spChg chg="add mod">
          <ac:chgData name="Andriy Koval" userId="94b0ee10-df03-4853-b640-080a3ffc2346" providerId="ADAL" clId="{3D0C823B-8ED7-4B3A-80E9-F5BC53F7E2AA}" dt="2019-08-05T13:24:29.359" v="91" actId="20577"/>
          <ac:spMkLst>
            <pc:docMk/>
            <pc:sldMk cId="3778625758" sldId="262"/>
            <ac:spMk id="6" creationId="{AEA273E2-E421-40A3-9ABA-067C5CE1C89C}"/>
          </ac:spMkLst>
        </pc:spChg>
        <pc:spChg chg="add mod">
          <ac:chgData name="Andriy Koval" userId="94b0ee10-df03-4853-b640-080a3ffc2346" providerId="ADAL" clId="{3D0C823B-8ED7-4B3A-80E9-F5BC53F7E2AA}" dt="2019-08-05T13:24:44.225" v="115" actId="1076"/>
          <ac:spMkLst>
            <pc:docMk/>
            <pc:sldMk cId="3778625758" sldId="262"/>
            <ac:spMk id="7" creationId="{463C4811-4917-40E8-B2F7-BA5E0AE78DE1}"/>
          </ac:spMkLst>
        </pc:spChg>
        <pc:spChg chg="add mod">
          <ac:chgData name="Andriy Koval" userId="94b0ee10-df03-4853-b640-080a3ffc2346" providerId="ADAL" clId="{3D0C823B-8ED7-4B3A-80E9-F5BC53F7E2AA}" dt="2019-08-05T13:24:51.228" v="130" actId="20577"/>
          <ac:spMkLst>
            <pc:docMk/>
            <pc:sldMk cId="3778625758" sldId="262"/>
            <ac:spMk id="8" creationId="{8B01BF52-2218-4431-AC62-6DCE52C64492}"/>
          </ac:spMkLst>
        </pc:spChg>
        <pc:spChg chg="add mod">
          <ac:chgData name="Andriy Koval" userId="94b0ee10-df03-4853-b640-080a3ffc2346" providerId="ADAL" clId="{3D0C823B-8ED7-4B3A-80E9-F5BC53F7E2AA}" dt="2019-08-05T13:25:10.842" v="164" actId="1076"/>
          <ac:spMkLst>
            <pc:docMk/>
            <pc:sldMk cId="3778625758" sldId="262"/>
            <ac:spMk id="9" creationId="{B36F59AA-9512-406B-9EF1-5EE5AEBEE426}"/>
          </ac:spMkLst>
        </pc:spChg>
        <pc:spChg chg="add mod">
          <ac:chgData name="Andriy Koval" userId="94b0ee10-df03-4853-b640-080a3ffc2346" providerId="ADAL" clId="{3D0C823B-8ED7-4B3A-80E9-F5BC53F7E2AA}" dt="2019-08-05T13:25:27.493" v="185" actId="20577"/>
          <ac:spMkLst>
            <pc:docMk/>
            <pc:sldMk cId="3778625758" sldId="262"/>
            <ac:spMk id="10" creationId="{E8CAD023-958E-48A8-9A89-DD599C8E0CC9}"/>
          </ac:spMkLst>
        </pc:spChg>
      </pc:sldChg>
      <pc:sldChg chg="add">
        <pc:chgData name="Andriy Koval" userId="94b0ee10-df03-4853-b640-080a3ffc2346" providerId="ADAL" clId="{3D0C823B-8ED7-4B3A-80E9-F5BC53F7E2AA}" dt="2019-08-05T13:23:40.358" v="2"/>
        <pc:sldMkLst>
          <pc:docMk/>
          <pc:sldMk cId="3716313187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close up of a keyboard&#10;&#10;Description automatically generated">
            <a:extLst>
              <a:ext uri="{FF2B5EF4-FFF2-40B4-BE49-F238E27FC236}">
                <a16:creationId xmlns:a16="http://schemas.microsoft.com/office/drawing/2014/main" id="{35046DA1-9A00-455E-9E05-4F60A1C8B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5780"/>
            <a:ext cx="1711036" cy="74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5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E1A5B8-B436-4DB1-83E7-E8A2EE951675}"/>
              </a:ext>
            </a:extLst>
          </p:cNvPr>
          <p:cNvSpPr txBox="1"/>
          <p:nvPr/>
        </p:nvSpPr>
        <p:spPr>
          <a:xfrm>
            <a:off x="1568496" y="3383947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Mental Health &amp; Substance Use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70517-ED13-4CB5-B043-8A185E8E8172}"/>
              </a:ext>
            </a:extLst>
          </p:cNvPr>
          <p:cNvSpPr txBox="1"/>
          <p:nvPr/>
        </p:nvSpPr>
        <p:spPr>
          <a:xfrm>
            <a:off x="1660826" y="2503765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Reproducible Research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A273E2-E421-40A3-9ABA-067C5CE1C89C}"/>
              </a:ext>
            </a:extLst>
          </p:cNvPr>
          <p:cNvSpPr txBox="1"/>
          <p:nvPr/>
        </p:nvSpPr>
        <p:spPr>
          <a:xfrm>
            <a:off x="1873296" y="175511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Functional Graphing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3C4811-4917-40E8-B2F7-BA5E0AE78DE1}"/>
              </a:ext>
            </a:extLst>
          </p:cNvPr>
          <p:cNvSpPr txBox="1"/>
          <p:nvPr/>
        </p:nvSpPr>
        <p:spPr>
          <a:xfrm>
            <a:off x="2001536" y="1375795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Statistical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1BF52-2218-4431-AC62-6DCE52C64492}"/>
              </a:ext>
            </a:extLst>
          </p:cNvPr>
          <p:cNvSpPr txBox="1"/>
          <p:nvPr/>
        </p:nvSpPr>
        <p:spPr>
          <a:xfrm>
            <a:off x="4503343" y="141335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Public Health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6F59AA-9512-406B-9EF1-5EE5AEBEE426}"/>
              </a:ext>
            </a:extLst>
          </p:cNvPr>
          <p:cNvSpPr txBox="1"/>
          <p:nvPr/>
        </p:nvSpPr>
        <p:spPr>
          <a:xfrm>
            <a:off x="3837177" y="2356553"/>
            <a:ext cx="363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Access &amp; Disclosure 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CAD023-958E-48A8-9A89-DD599C8E0CC9}"/>
              </a:ext>
            </a:extLst>
          </p:cNvPr>
          <p:cNvSpPr txBox="1"/>
          <p:nvPr/>
        </p:nvSpPr>
        <p:spPr>
          <a:xfrm>
            <a:off x="4046793" y="2835643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Health Informatics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62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600CD-42A6-4BB4-B8BC-28AD1AEE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6A84E-D457-434B-A920-B4D57A620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1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329657-48FE-49A3-A424-7C5B871C3595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216bde26-9634-4d6a-91fe-0c0c14b20b90"/>
    <ds:schemaRef ds:uri="http://www.w3.org/XML/1998/namespace"/>
    <ds:schemaRef ds:uri="http://schemas.openxmlformats.org/package/2006/metadata/core-properties"/>
    <ds:schemaRef ds:uri="c8e4db4b-48df-4a0d-a5ad-b048e586ef36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</TotalTime>
  <Words>43</Words>
  <Application>Microsoft Office PowerPoint</Application>
  <PresentationFormat>Custom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20</cp:revision>
  <dcterms:created xsi:type="dcterms:W3CDTF">2019-06-23T17:54:19Z</dcterms:created>
  <dcterms:modified xsi:type="dcterms:W3CDTF">2019-08-05T13:25:37Z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