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53596"/>
            <a:ext cx="539948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811"/>
            <a:ext cx="5399486" cy="521641"/>
          </a:xfrm>
        </p:spPr>
        <p:txBody>
          <a:bodyPr/>
          <a:lstStyle>
            <a:lvl1pPr marL="0" indent="0" algn="ctr">
              <a:buNone/>
              <a:defRPr sz="757"/>
            </a:lvl1pPr>
            <a:lvl2pPr marL="144010" indent="0" algn="ctr">
              <a:buNone/>
              <a:defRPr sz="630"/>
            </a:lvl2pPr>
            <a:lvl3pPr marL="288022" indent="0" algn="ctr">
              <a:buNone/>
              <a:defRPr sz="566"/>
            </a:lvl3pPr>
            <a:lvl4pPr marL="432032" indent="0" algn="ctr">
              <a:buNone/>
              <a:defRPr sz="504"/>
            </a:lvl4pPr>
            <a:lvl5pPr marL="576044" indent="0" algn="ctr">
              <a:buNone/>
              <a:defRPr sz="504"/>
            </a:lvl5pPr>
            <a:lvl6pPr marL="720054" indent="0" algn="ctr">
              <a:buNone/>
              <a:defRPr sz="504"/>
            </a:lvl6pPr>
            <a:lvl7pPr marL="864064" indent="0" algn="ctr">
              <a:buNone/>
              <a:defRPr sz="504"/>
            </a:lvl7pPr>
            <a:lvl8pPr marL="1008075" indent="0" algn="ctr">
              <a:buNone/>
              <a:defRPr sz="504"/>
            </a:lvl8pPr>
            <a:lvl9pPr marL="1152085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83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7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5032"/>
            <a:ext cx="1552352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115032"/>
            <a:ext cx="456706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646"/>
            <a:ext cx="6209407" cy="89874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895"/>
            <a:ext cx="6209407" cy="472627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01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22" indent="0">
              <a:buNone/>
              <a:defRPr sz="566">
                <a:solidFill>
                  <a:schemeClr val="tx1">
                    <a:tint val="75000"/>
                  </a:schemeClr>
                </a:solidFill>
              </a:defRPr>
            </a:lvl3pPr>
            <a:lvl4pPr marL="43203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06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07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085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79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4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3" y="575158"/>
            <a:ext cx="3059708" cy="13708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5031"/>
            <a:ext cx="6209407" cy="4176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3" y="529645"/>
            <a:ext cx="3045647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3" y="789217"/>
            <a:ext cx="3045647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529645"/>
            <a:ext cx="3060645" cy="259571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010" indent="0">
              <a:buNone/>
              <a:defRPr sz="630" b="1"/>
            </a:lvl2pPr>
            <a:lvl3pPr marL="288022" indent="0">
              <a:buNone/>
              <a:defRPr sz="566" b="1"/>
            </a:lvl3pPr>
            <a:lvl4pPr marL="432032" indent="0">
              <a:buNone/>
              <a:defRPr sz="504" b="1"/>
            </a:lvl4pPr>
            <a:lvl5pPr marL="576044" indent="0">
              <a:buNone/>
              <a:defRPr sz="504" b="1"/>
            </a:lvl5pPr>
            <a:lvl6pPr marL="720054" indent="0">
              <a:buNone/>
              <a:defRPr sz="504" b="1"/>
            </a:lvl6pPr>
            <a:lvl7pPr marL="864064" indent="0">
              <a:buNone/>
              <a:defRPr sz="504" b="1"/>
            </a:lvl7pPr>
            <a:lvl8pPr marL="1008075" indent="0">
              <a:buNone/>
              <a:defRPr sz="504" b="1"/>
            </a:lvl8pPr>
            <a:lvl9pPr marL="1152085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789217"/>
            <a:ext cx="3060645" cy="11608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0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6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0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5" y="311085"/>
            <a:ext cx="3644653" cy="1535419"/>
          </a:xfrm>
        </p:spPr>
        <p:txBody>
          <a:bodyPr/>
          <a:lstStyle>
            <a:lvl1pPr>
              <a:defRPr sz="1009"/>
            </a:lvl1pPr>
            <a:lvl2pPr>
              <a:defRPr sz="883"/>
            </a:lvl2pPr>
            <a:lvl3pPr>
              <a:defRPr sz="757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144041"/>
            <a:ext cx="2321966" cy="504137"/>
          </a:xfrm>
        </p:spPr>
        <p:txBody>
          <a:bodyPr anchor="b"/>
          <a:lstStyle>
            <a:lvl1pPr>
              <a:defRPr sz="10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5" y="311085"/>
            <a:ext cx="3644653" cy="1535419"/>
          </a:xfrm>
        </p:spPr>
        <p:txBody>
          <a:bodyPr anchor="t"/>
          <a:lstStyle>
            <a:lvl1pPr marL="0" indent="0">
              <a:buNone/>
              <a:defRPr sz="1009"/>
            </a:lvl1pPr>
            <a:lvl2pPr marL="144010" indent="0">
              <a:buNone/>
              <a:defRPr sz="883"/>
            </a:lvl2pPr>
            <a:lvl3pPr marL="288022" indent="0">
              <a:buNone/>
              <a:defRPr sz="757"/>
            </a:lvl3pPr>
            <a:lvl4pPr marL="432032" indent="0">
              <a:buNone/>
              <a:defRPr sz="630"/>
            </a:lvl4pPr>
            <a:lvl5pPr marL="576044" indent="0">
              <a:buNone/>
              <a:defRPr sz="630"/>
            </a:lvl5pPr>
            <a:lvl6pPr marL="720054" indent="0">
              <a:buNone/>
              <a:defRPr sz="630"/>
            </a:lvl6pPr>
            <a:lvl7pPr marL="864064" indent="0">
              <a:buNone/>
              <a:defRPr sz="630"/>
            </a:lvl7pPr>
            <a:lvl8pPr marL="1008075" indent="0">
              <a:buNone/>
              <a:defRPr sz="630"/>
            </a:lvl8pPr>
            <a:lvl9pPr marL="1152085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2" y="648176"/>
            <a:ext cx="232196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0" indent="0">
              <a:buNone/>
              <a:defRPr sz="440"/>
            </a:lvl2pPr>
            <a:lvl3pPr marL="288022" indent="0">
              <a:buNone/>
              <a:defRPr sz="378"/>
            </a:lvl3pPr>
            <a:lvl4pPr marL="432032" indent="0">
              <a:buNone/>
              <a:defRPr sz="314"/>
            </a:lvl4pPr>
            <a:lvl5pPr marL="576044" indent="0">
              <a:buNone/>
              <a:defRPr sz="314"/>
            </a:lvl5pPr>
            <a:lvl6pPr marL="720054" indent="0">
              <a:buNone/>
              <a:defRPr sz="314"/>
            </a:lvl6pPr>
            <a:lvl7pPr marL="864064" indent="0">
              <a:buNone/>
              <a:defRPr sz="314"/>
            </a:lvl7pPr>
            <a:lvl8pPr marL="1008075" indent="0">
              <a:buNone/>
              <a:defRPr sz="314"/>
            </a:lvl8pPr>
            <a:lvl9pPr marL="1152085" indent="0">
              <a:buNone/>
              <a:defRPr sz="31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5031"/>
            <a:ext cx="6209407" cy="417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5158"/>
            <a:ext cx="6209407" cy="137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4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A485-5315-4F26-8C2A-8A983BCA2AE0}" type="datetimeFigureOut">
              <a:rPr lang="en-CA" smtClean="0"/>
              <a:t>2019-05-17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2547"/>
            <a:ext cx="242976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6" y="2002547"/>
            <a:ext cx="161984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05F1-E8BF-4A83-A8C2-87AC9629AB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22" rtl="0" eaLnBrk="1" latinLnBrk="0" hangingPunct="1">
        <a:lnSpc>
          <a:spcPct val="90000"/>
        </a:lnSpc>
        <a:spcBef>
          <a:spcPct val="0"/>
        </a:spcBef>
        <a:buNone/>
        <a:defRPr sz="1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6" indent="-72006" algn="l" defTabSz="288022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1pPr>
      <a:lvl2pPr marL="21601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026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648048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9206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936070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80079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224091" indent="-72006" algn="l" defTabSz="2880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1pPr>
      <a:lvl2pPr marL="144010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2pPr>
      <a:lvl3pPr marL="28802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3pPr>
      <a:lvl4pPr marL="432032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4pPr>
      <a:lvl5pPr marL="57604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5pPr>
      <a:lvl6pPr marL="72005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6pPr>
      <a:lvl7pPr marL="864064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7pPr>
      <a:lvl8pPr marL="100807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8pPr>
      <a:lvl9pPr marL="1152085" algn="l" defTabSz="288022" rtl="0" eaLnBrk="1" latinLnBrk="0" hangingPunct="1">
        <a:defRPr sz="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510" y="245007"/>
            <a:ext cx="6291423" cy="159691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" y="330156"/>
            <a:ext cx="746391" cy="7463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7199313" cy="2160588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7" tIns="14405" rIns="28807" bIns="144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322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4C56B-0102-42F4-BE5E-01214A407506}"/>
              </a:ext>
            </a:extLst>
          </p:cNvPr>
          <p:cNvSpPr txBox="1"/>
          <p:nvPr/>
        </p:nvSpPr>
        <p:spPr>
          <a:xfrm>
            <a:off x="1579821" y="378658"/>
            <a:ext cx="1081658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Collect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0B32-7850-420E-8CCC-840534385288}"/>
              </a:ext>
            </a:extLst>
          </p:cNvPr>
          <p:cNvSpPr txBox="1"/>
          <p:nvPr/>
        </p:nvSpPr>
        <p:spPr>
          <a:xfrm>
            <a:off x="3115761" y="369371"/>
            <a:ext cx="1256136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Import to 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066B0-2A66-454F-8DEB-C0AAED0E10EF}"/>
              </a:ext>
            </a:extLst>
          </p:cNvPr>
          <p:cNvCxnSpPr>
            <a:cxnSpLocks/>
          </p:cNvCxnSpPr>
          <p:nvPr/>
        </p:nvCxnSpPr>
        <p:spPr>
          <a:xfrm>
            <a:off x="4371897" y="523259"/>
            <a:ext cx="43866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A25EB-1E0F-4CBF-ACBA-CA71B8F038DF}"/>
              </a:ext>
            </a:extLst>
          </p:cNvPr>
          <p:cNvCxnSpPr>
            <a:cxnSpLocks/>
          </p:cNvCxnSpPr>
          <p:nvPr/>
        </p:nvCxnSpPr>
        <p:spPr>
          <a:xfrm>
            <a:off x="2674899" y="523259"/>
            <a:ext cx="43866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6DF9AF-2959-4400-84DA-78F963297DCF}"/>
              </a:ext>
            </a:extLst>
          </p:cNvPr>
          <p:cNvSpPr txBox="1"/>
          <p:nvPr/>
        </p:nvSpPr>
        <p:spPr>
          <a:xfrm>
            <a:off x="4837402" y="378658"/>
            <a:ext cx="1445041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Cleaning/Tidying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F89FBA-C255-4427-8881-D7A4F63D9236}"/>
              </a:ext>
            </a:extLst>
          </p:cNvPr>
          <p:cNvCxnSpPr>
            <a:cxnSpLocks/>
          </p:cNvCxnSpPr>
          <p:nvPr/>
        </p:nvCxnSpPr>
        <p:spPr>
          <a:xfrm>
            <a:off x="5470390" y="686435"/>
            <a:ext cx="0" cy="56725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47F02C-2266-4BDD-9B7D-36F770B76C3A}"/>
              </a:ext>
            </a:extLst>
          </p:cNvPr>
          <p:cNvSpPr txBox="1"/>
          <p:nvPr/>
        </p:nvSpPr>
        <p:spPr>
          <a:xfrm>
            <a:off x="5281272" y="1253691"/>
            <a:ext cx="738658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Explore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163A35-0C8D-4C66-A857-982BE7573D8C}"/>
              </a:ext>
            </a:extLst>
          </p:cNvPr>
          <p:cNvCxnSpPr>
            <a:cxnSpLocks/>
          </p:cNvCxnSpPr>
          <p:nvPr/>
        </p:nvCxnSpPr>
        <p:spPr>
          <a:xfrm flipH="1">
            <a:off x="4761784" y="1397921"/>
            <a:ext cx="5194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E713D-BEE0-44A1-BEE5-33CA37C02877}"/>
              </a:ext>
            </a:extLst>
          </p:cNvPr>
          <p:cNvCxnSpPr>
            <a:cxnSpLocks/>
          </p:cNvCxnSpPr>
          <p:nvPr/>
        </p:nvCxnSpPr>
        <p:spPr>
          <a:xfrm flipV="1">
            <a:off x="5789652" y="686436"/>
            <a:ext cx="0" cy="56725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8191BF-C840-43A2-98B3-D16000DC315A}"/>
              </a:ext>
            </a:extLst>
          </p:cNvPr>
          <p:cNvSpPr txBox="1"/>
          <p:nvPr/>
        </p:nvSpPr>
        <p:spPr>
          <a:xfrm>
            <a:off x="3854602" y="1134039"/>
            <a:ext cx="90718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Model &amp; Analyze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620011-42D2-46CA-A621-52E1B6DC6FBF}"/>
              </a:ext>
            </a:extLst>
          </p:cNvPr>
          <p:cNvSpPr txBox="1"/>
          <p:nvPr/>
        </p:nvSpPr>
        <p:spPr>
          <a:xfrm>
            <a:off x="2442040" y="1253691"/>
            <a:ext cx="907182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Interpret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DD54D4-E9D5-4752-B1FD-ABAD207D0CBE}"/>
              </a:ext>
            </a:extLst>
          </p:cNvPr>
          <p:cNvCxnSpPr>
            <a:cxnSpLocks/>
          </p:cNvCxnSpPr>
          <p:nvPr/>
        </p:nvCxnSpPr>
        <p:spPr>
          <a:xfrm flipH="1">
            <a:off x="3335114" y="1395649"/>
            <a:ext cx="5194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E98E58-EF7F-4D93-B7F0-F1E3B95602E6}"/>
              </a:ext>
            </a:extLst>
          </p:cNvPr>
          <p:cNvCxnSpPr>
            <a:cxnSpLocks/>
          </p:cNvCxnSpPr>
          <p:nvPr/>
        </p:nvCxnSpPr>
        <p:spPr>
          <a:xfrm flipH="1">
            <a:off x="1922552" y="1395649"/>
            <a:ext cx="51948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8E2D99-4868-43E9-B635-F4420FA07C32}"/>
              </a:ext>
            </a:extLst>
          </p:cNvPr>
          <p:cNvSpPr txBox="1"/>
          <p:nvPr/>
        </p:nvSpPr>
        <p:spPr>
          <a:xfrm>
            <a:off x="699010" y="1259849"/>
            <a:ext cx="1221901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Communicate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95A521-C24F-4557-83A7-9ACD04942025}"/>
              </a:ext>
            </a:extLst>
          </p:cNvPr>
          <p:cNvCxnSpPr>
            <a:cxnSpLocks/>
          </p:cNvCxnSpPr>
          <p:nvPr/>
        </p:nvCxnSpPr>
        <p:spPr>
          <a:xfrm flipH="1" flipV="1">
            <a:off x="2553898" y="686434"/>
            <a:ext cx="1" cy="56725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Craig Hutton</cp:lastModifiedBy>
  <cp:revision>5</cp:revision>
  <dcterms:created xsi:type="dcterms:W3CDTF">2019-05-17T21:47:50Z</dcterms:created>
  <dcterms:modified xsi:type="dcterms:W3CDTF">2019-05-17T23:18:22Z</dcterms:modified>
</cp:coreProperties>
</file>