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11"/>
            <a:ext cx="5399486" cy="521641"/>
          </a:xfrm>
        </p:spPr>
        <p:txBody>
          <a:bodyPr/>
          <a:lstStyle>
            <a:lvl1pPr marL="0" indent="0" algn="ctr">
              <a:buNone/>
              <a:defRPr sz="757"/>
            </a:lvl1pPr>
            <a:lvl2pPr marL="144010" indent="0" algn="ctr">
              <a:buNone/>
              <a:defRPr sz="630"/>
            </a:lvl2pPr>
            <a:lvl3pPr marL="288022" indent="0" algn="ctr">
              <a:buNone/>
              <a:defRPr sz="566"/>
            </a:lvl3pPr>
            <a:lvl4pPr marL="432032" indent="0" algn="ctr">
              <a:buNone/>
              <a:defRPr sz="504"/>
            </a:lvl4pPr>
            <a:lvl5pPr marL="576044" indent="0" algn="ctr">
              <a:buNone/>
              <a:defRPr sz="504"/>
            </a:lvl5pPr>
            <a:lvl6pPr marL="720054" indent="0" algn="ctr">
              <a:buNone/>
              <a:defRPr sz="504"/>
            </a:lvl6pPr>
            <a:lvl7pPr marL="864064" indent="0" algn="ctr">
              <a:buNone/>
              <a:defRPr sz="504"/>
            </a:lvl7pPr>
            <a:lvl8pPr marL="1008075" indent="0" algn="ctr">
              <a:buNone/>
              <a:defRPr sz="504"/>
            </a:lvl8pPr>
            <a:lvl9pPr marL="1152085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8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32"/>
            <a:ext cx="1552352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15032"/>
            <a:ext cx="456706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6"/>
            <a:ext cx="6209407" cy="89874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5"/>
            <a:ext cx="6209407" cy="472627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01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22" indent="0">
              <a:buNone/>
              <a:defRPr sz="566">
                <a:solidFill>
                  <a:schemeClr val="tx1">
                    <a:tint val="75000"/>
                  </a:schemeClr>
                </a:solidFill>
              </a:defRPr>
            </a:lvl3pPr>
            <a:lvl4pPr marL="43203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06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07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08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79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529645"/>
            <a:ext cx="3045647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789217"/>
            <a:ext cx="3045647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529645"/>
            <a:ext cx="3060645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789217"/>
            <a:ext cx="3060645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311085"/>
            <a:ext cx="3644653" cy="1535419"/>
          </a:xfrm>
        </p:spPr>
        <p:txBody>
          <a:bodyPr/>
          <a:lstStyle>
            <a:lvl1pPr>
              <a:defRPr sz="1009"/>
            </a:lvl1pPr>
            <a:lvl2pPr>
              <a:defRPr sz="883"/>
            </a:lvl2pPr>
            <a:lvl3pPr>
              <a:defRPr sz="757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311085"/>
            <a:ext cx="3644653" cy="1535419"/>
          </a:xfrm>
        </p:spPr>
        <p:txBody>
          <a:bodyPr anchor="t"/>
          <a:lstStyle>
            <a:lvl1pPr marL="0" indent="0">
              <a:buNone/>
              <a:defRPr sz="1009"/>
            </a:lvl1pPr>
            <a:lvl2pPr marL="144010" indent="0">
              <a:buNone/>
              <a:defRPr sz="883"/>
            </a:lvl2pPr>
            <a:lvl3pPr marL="288022" indent="0">
              <a:buNone/>
              <a:defRPr sz="757"/>
            </a:lvl3pPr>
            <a:lvl4pPr marL="432032" indent="0">
              <a:buNone/>
              <a:defRPr sz="630"/>
            </a:lvl4pPr>
            <a:lvl5pPr marL="576044" indent="0">
              <a:buNone/>
              <a:defRPr sz="630"/>
            </a:lvl5pPr>
            <a:lvl6pPr marL="720054" indent="0">
              <a:buNone/>
              <a:defRPr sz="630"/>
            </a:lvl6pPr>
            <a:lvl7pPr marL="864064" indent="0">
              <a:buNone/>
              <a:defRPr sz="630"/>
            </a:lvl7pPr>
            <a:lvl8pPr marL="1008075" indent="0">
              <a:buNone/>
              <a:defRPr sz="630"/>
            </a:lvl8pPr>
            <a:lvl9pPr marL="1152085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8"/>
            <a:ext cx="6209407" cy="13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22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6" indent="-72006" algn="l" defTabSz="288022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1601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02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04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06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07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079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091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1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2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3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4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5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6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7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8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510" y="245007"/>
            <a:ext cx="6291423" cy="159691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330156"/>
            <a:ext cx="746391" cy="7463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199313" cy="216058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</p:spTree>
    <p:extLst>
      <p:ext uri="{BB962C8B-B14F-4D97-AF65-F5344CB8AC3E}">
        <p14:creationId xmlns:p14="http://schemas.microsoft.com/office/powerpoint/2010/main" val="35409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Craig Hutton</cp:lastModifiedBy>
  <cp:revision>4</cp:revision>
  <dcterms:created xsi:type="dcterms:W3CDTF">2019-05-17T21:47:50Z</dcterms:created>
  <dcterms:modified xsi:type="dcterms:W3CDTF">2019-05-17T23:06:19Z</dcterms:modified>
</cp:coreProperties>
</file>