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5E0D8-28D9-471E-9E47-0F34D65FDDC3}" v="28" dt="2019-07-25T20:40:08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29D01B-1635-4EB7-B3DE-797BE225EDE8}"/>
              </a:ext>
            </a:extLst>
          </p:cNvPr>
          <p:cNvSpPr/>
          <p:nvPr/>
        </p:nvSpPr>
        <p:spPr>
          <a:xfrm>
            <a:off x="77597" y="1043983"/>
            <a:ext cx="7157908" cy="346696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close up of a keyboard&#10;&#10;Description automatically generated">
            <a:extLst>
              <a:ext uri="{FF2B5EF4-FFF2-40B4-BE49-F238E27FC236}">
                <a16:creationId xmlns:a16="http://schemas.microsoft.com/office/drawing/2014/main" id="{0D4A1FDF-920D-4520-BA91-4650FCE7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0" y="1094382"/>
            <a:ext cx="1711036" cy="748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174189-7FEC-41A4-868C-F5DDDE5E324B}"/>
              </a:ext>
            </a:extLst>
          </p:cNvPr>
          <p:cNvSpPr txBox="1"/>
          <p:nvPr/>
        </p:nvSpPr>
        <p:spPr>
          <a:xfrm>
            <a:off x="3653923" y="1144902"/>
            <a:ext cx="2903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Using C++ to improve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 in  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9DEAA4-C9CD-44AF-B2E5-EC71BF7D0CAE}"/>
              </a:ext>
            </a:extLst>
          </p:cNvPr>
          <p:cNvSpPr txBox="1"/>
          <p:nvPr/>
        </p:nvSpPr>
        <p:spPr>
          <a:xfrm>
            <a:off x="2192567" y="1189590"/>
            <a:ext cx="156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>
                <a:latin typeface="Arial" panose="020B0604020202020204" pitchFamily="34" charset="0"/>
                <a:cs typeface="Arial" panose="020B0604020202020204" pitchFamily="34" charset="0"/>
              </a:rPr>
              <a:t>Rcpp</a:t>
            </a:r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4E9AF-0EF4-4EE1-813B-25FDA4217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" y="1852788"/>
            <a:ext cx="7107395" cy="26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c8e4db4b-48df-4a0d-a5ad-b048e586ef36"/>
    <ds:schemaRef ds:uri="http://purl.org/dc/terms/"/>
    <ds:schemaRef ds:uri="http://schemas.microsoft.com/office/2006/documentManagement/types"/>
    <ds:schemaRef ds:uri="216bde26-9634-4d6a-91fe-0c0c14b20b90"/>
    <ds:schemaRef ds:uri="http://purl.org/dc/dcmitype/"/>
    <ds:schemaRef ds:uri="http://schemas.microsoft.com/sharepoint/v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33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Matthew Parker</cp:lastModifiedBy>
  <cp:revision>32</cp:revision>
  <dcterms:created xsi:type="dcterms:W3CDTF">2019-06-23T17:54:19Z</dcterms:created>
  <dcterms:modified xsi:type="dcterms:W3CDTF">2020-08-26T16:54:32Z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