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sldIdLst>
    <p:sldId id="259" r:id="rId5"/>
    <p:sldId id="261" r:id="rId6"/>
  </p:sldIdLst>
  <p:sldSz cx="7315200" cy="5376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iy Koval" initials="AK" lastIdx="1" clrIdx="0">
    <p:extLst>
      <p:ext uri="{19B8F6BF-5375-455C-9EA6-DF929625EA0E}">
        <p15:presenceInfo xmlns:p15="http://schemas.microsoft.com/office/powerpoint/2012/main" userId="S::an499583@ucf.edu::94b0ee10-df03-4853-b640-080a3ffc23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48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879964"/>
            <a:ext cx="6217920" cy="1871945"/>
          </a:xfrm>
        </p:spPr>
        <p:txBody>
          <a:bodyPr anchor="b"/>
          <a:lstStyle>
            <a:lvl1pPr algn="ctr"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24098"/>
            <a:ext cx="5486400" cy="1298164"/>
          </a:xfrm>
        </p:spPr>
        <p:txBody>
          <a:bodyPr/>
          <a:lstStyle>
            <a:lvl1pPr marL="0" indent="0" algn="ctr">
              <a:buNone/>
              <a:defRPr sz="1882"/>
            </a:lvl1pPr>
            <a:lvl2pPr marL="358445" indent="0" algn="ctr">
              <a:buNone/>
              <a:defRPr sz="1568"/>
            </a:lvl2pPr>
            <a:lvl3pPr marL="716890" indent="0" algn="ctr">
              <a:buNone/>
              <a:defRPr sz="1411"/>
            </a:lvl3pPr>
            <a:lvl4pPr marL="1075334" indent="0" algn="ctr">
              <a:buNone/>
              <a:defRPr sz="1254"/>
            </a:lvl4pPr>
            <a:lvl5pPr marL="1433779" indent="0" algn="ctr">
              <a:buNone/>
              <a:defRPr sz="1254"/>
            </a:lvl5pPr>
            <a:lvl6pPr marL="1792224" indent="0" algn="ctr">
              <a:buNone/>
              <a:defRPr sz="1254"/>
            </a:lvl6pPr>
            <a:lvl7pPr marL="2150669" indent="0" algn="ctr">
              <a:buNone/>
              <a:defRPr sz="1254"/>
            </a:lvl7pPr>
            <a:lvl8pPr marL="2509114" indent="0" algn="ctr">
              <a:buNone/>
              <a:defRPr sz="1254"/>
            </a:lvl8pPr>
            <a:lvl9pPr marL="2867558" indent="0" algn="ctr">
              <a:buNone/>
              <a:defRPr sz="125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2020-06-28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4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2020-06-28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5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86268"/>
            <a:ext cx="1577340" cy="45566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86268"/>
            <a:ext cx="4640580" cy="45566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2020-06-28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2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2020-06-28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3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340484"/>
            <a:ext cx="6309360" cy="2236625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598268"/>
            <a:ext cx="6309360" cy="1176188"/>
          </a:xfrm>
        </p:spPr>
        <p:txBody>
          <a:bodyPr/>
          <a:lstStyle>
            <a:lvl1pPr marL="0" indent="0">
              <a:buNone/>
              <a:defRPr sz="1882">
                <a:solidFill>
                  <a:schemeClr val="tx1"/>
                </a:solidFill>
              </a:defRPr>
            </a:lvl1pPr>
            <a:lvl2pPr marL="358445" indent="0">
              <a:buNone/>
              <a:defRPr sz="1568">
                <a:solidFill>
                  <a:schemeClr val="tx1">
                    <a:tint val="75000"/>
                  </a:schemeClr>
                </a:solidFill>
              </a:defRPr>
            </a:lvl2pPr>
            <a:lvl3pPr marL="716890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3pPr>
            <a:lvl4pPr marL="107533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4pPr>
            <a:lvl5pPr marL="143377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5pPr>
            <a:lvl6pPr marL="179222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6pPr>
            <a:lvl7pPr marL="215066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7pPr>
            <a:lvl8pPr marL="250911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8pPr>
            <a:lvl9pPr marL="2867558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2020-06-28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2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431341"/>
            <a:ext cx="3108960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431341"/>
            <a:ext cx="3108960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2020-06-28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5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86269"/>
            <a:ext cx="6309360" cy="1039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318079"/>
            <a:ext cx="3094672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1964048"/>
            <a:ext cx="3094672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318079"/>
            <a:ext cx="3109913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964048"/>
            <a:ext cx="3109913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2020-06-28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5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2020-06-28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1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2020-06-28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1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8458"/>
            <a:ext cx="2359342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774170"/>
            <a:ext cx="3703320" cy="3821058"/>
          </a:xfrm>
        </p:spPr>
        <p:txBody>
          <a:bodyPr/>
          <a:lstStyle>
            <a:lvl1pPr>
              <a:defRPr sz="2509"/>
            </a:lvl1pPr>
            <a:lvl2pPr>
              <a:defRPr sz="2195"/>
            </a:lvl2pPr>
            <a:lvl3pPr>
              <a:defRPr sz="1882"/>
            </a:lvl3pPr>
            <a:lvl4pPr>
              <a:defRPr sz="1568"/>
            </a:lvl4pPr>
            <a:lvl5pPr>
              <a:defRPr sz="1568"/>
            </a:lvl5pPr>
            <a:lvl6pPr>
              <a:defRPr sz="1568"/>
            </a:lvl6pPr>
            <a:lvl7pPr>
              <a:defRPr sz="1568"/>
            </a:lvl7pPr>
            <a:lvl8pPr>
              <a:defRPr sz="1568"/>
            </a:lvl8pPr>
            <a:lvl9pPr>
              <a:defRPr sz="15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13059"/>
            <a:ext cx="2359342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2020-06-28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6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8458"/>
            <a:ext cx="2359342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774170"/>
            <a:ext cx="3703320" cy="3821058"/>
          </a:xfrm>
        </p:spPr>
        <p:txBody>
          <a:bodyPr anchor="t"/>
          <a:lstStyle>
            <a:lvl1pPr marL="0" indent="0">
              <a:buNone/>
              <a:defRPr sz="2509"/>
            </a:lvl1pPr>
            <a:lvl2pPr marL="358445" indent="0">
              <a:buNone/>
              <a:defRPr sz="2195"/>
            </a:lvl2pPr>
            <a:lvl3pPr marL="716890" indent="0">
              <a:buNone/>
              <a:defRPr sz="1882"/>
            </a:lvl3pPr>
            <a:lvl4pPr marL="1075334" indent="0">
              <a:buNone/>
              <a:defRPr sz="1568"/>
            </a:lvl4pPr>
            <a:lvl5pPr marL="1433779" indent="0">
              <a:buNone/>
              <a:defRPr sz="1568"/>
            </a:lvl5pPr>
            <a:lvl6pPr marL="1792224" indent="0">
              <a:buNone/>
              <a:defRPr sz="1568"/>
            </a:lvl6pPr>
            <a:lvl7pPr marL="2150669" indent="0">
              <a:buNone/>
              <a:defRPr sz="1568"/>
            </a:lvl7pPr>
            <a:lvl8pPr marL="2509114" indent="0">
              <a:buNone/>
              <a:defRPr sz="1568"/>
            </a:lvl8pPr>
            <a:lvl9pPr marL="2867558" indent="0">
              <a:buNone/>
              <a:defRPr sz="15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13059"/>
            <a:ext cx="2359342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2020-06-28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1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86269"/>
            <a:ext cx="6309360" cy="1039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31341"/>
            <a:ext cx="6309360" cy="341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4983557"/>
            <a:ext cx="164592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082D2-728E-47B7-AA51-904213E59808}" type="datetimeFigureOut">
              <a:rPr lang="en-US" smtClean="0"/>
              <a:t>2020-06-28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4983557"/>
            <a:ext cx="246888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4983557"/>
            <a:ext cx="164592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2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16890" rtl="0" eaLnBrk="1" latinLnBrk="0" hangingPunct="1">
        <a:lnSpc>
          <a:spcPct val="90000"/>
        </a:lnSpc>
        <a:spcBef>
          <a:spcPct val="0"/>
        </a:spcBef>
        <a:buNone/>
        <a:defRPr sz="34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222" indent="-179222" algn="l" defTabSz="716890" rtl="0" eaLnBrk="1" latinLnBrk="0" hangingPunct="1">
        <a:lnSpc>
          <a:spcPct val="90000"/>
        </a:lnSpc>
        <a:spcBef>
          <a:spcPts val="784"/>
        </a:spcBef>
        <a:buFont typeface="Arial" panose="020B0604020202020204" pitchFamily="34" charset="0"/>
        <a:buChar char="•"/>
        <a:defRPr sz="2195" kern="1200">
          <a:solidFill>
            <a:schemeClr val="tx1"/>
          </a:solidFill>
          <a:latin typeface="+mn-lt"/>
          <a:ea typeface="+mn-ea"/>
          <a:cs typeface="+mn-cs"/>
        </a:defRPr>
      </a:lvl1pPr>
      <a:lvl2pPr marL="53766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882" kern="1200">
          <a:solidFill>
            <a:schemeClr val="tx1"/>
          </a:solidFill>
          <a:latin typeface="+mn-lt"/>
          <a:ea typeface="+mn-ea"/>
          <a:cs typeface="+mn-cs"/>
        </a:defRPr>
      </a:lvl2pPr>
      <a:lvl3pPr marL="89611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568" kern="1200">
          <a:solidFill>
            <a:schemeClr val="tx1"/>
          </a:solidFill>
          <a:latin typeface="+mn-lt"/>
          <a:ea typeface="+mn-ea"/>
          <a:cs typeface="+mn-cs"/>
        </a:defRPr>
      </a:lvl3pPr>
      <a:lvl4pPr marL="125455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61300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97144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32989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68833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304678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1pPr>
      <a:lvl2pPr marL="358445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2pPr>
      <a:lvl3pPr marL="71689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3pPr>
      <a:lvl4pPr marL="107533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43377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79222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15066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50911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2867558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0B856-4DF0-4D20-BC67-1F56F84DAB70}"/>
              </a:ext>
            </a:extLst>
          </p:cNvPr>
          <p:cNvSpPr txBox="1"/>
          <p:nvPr/>
        </p:nvSpPr>
        <p:spPr>
          <a:xfrm>
            <a:off x="613212" y="129557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Inside the post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496F73-D4AA-4BEF-964D-09892EF30FE7}"/>
              </a:ext>
            </a:extLst>
          </p:cNvPr>
          <p:cNvSpPr txBox="1"/>
          <p:nvPr/>
        </p:nvSpPr>
        <p:spPr>
          <a:xfrm>
            <a:off x="613212" y="752287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Main 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0" y="1405780"/>
            <a:ext cx="7315200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EEEB6D0-E176-4C3F-8C46-8B8FA4E0EE50}"/>
              </a:ext>
            </a:extLst>
          </p:cNvPr>
          <p:cNvGrpSpPr/>
          <p:nvPr/>
        </p:nvGrpSpPr>
        <p:grpSpPr>
          <a:xfrm>
            <a:off x="0" y="4825991"/>
            <a:ext cx="565298" cy="552117"/>
            <a:chOff x="0" y="4189938"/>
            <a:chExt cx="565298" cy="55211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51B11EB-8DEC-439F-A281-8B45079CFB8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9E91A-C2F8-44F5-BABD-64455C44D20B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228CF85-1403-4E53-BC0C-4A53E35597E3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E0F5907-FE53-4F20-A867-0218252EE4AD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BBCC00D-8910-4A44-9C71-9CD07AE5774B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4FC659F-9A20-4FE1-B0FB-081A61CA658E}"/>
              </a:ext>
            </a:extLst>
          </p:cNvPr>
          <p:cNvGrpSpPr/>
          <p:nvPr/>
        </p:nvGrpSpPr>
        <p:grpSpPr>
          <a:xfrm>
            <a:off x="6749902" y="4825991"/>
            <a:ext cx="565298" cy="552117"/>
            <a:chOff x="0" y="4189938"/>
            <a:chExt cx="565298" cy="55211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8DAB645-FCE0-48F9-B2F5-6E78A321BAF9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A3780C1-DAB9-4D7F-848F-182CCBC818DA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9EBCD75-07F8-4395-92C2-EC35DB80261E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25E002-9D44-4D07-A614-C8538F39F5F6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E5DB12D-F89C-4B73-8335-636118139F09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7136728-05DE-43AA-857D-921B8BE28714}"/>
              </a:ext>
            </a:extLst>
          </p:cNvPr>
          <p:cNvGrpSpPr/>
          <p:nvPr/>
        </p:nvGrpSpPr>
        <p:grpSpPr>
          <a:xfrm>
            <a:off x="6749902" y="631031"/>
            <a:ext cx="565298" cy="552117"/>
            <a:chOff x="0" y="4189938"/>
            <a:chExt cx="565298" cy="55211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B78A4A3-D6B5-42FB-ADF0-597EE585A0ED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E91D3AB-25ED-411E-A822-F6A64E009E47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7AA77A5-56BD-49EA-A931-1E8526ECC00C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F3AED6E-9AAE-47B7-A9A1-C4DE4216926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4751EF-F473-4740-9941-DAAFFF51F528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E37F7B9-620F-4A25-A072-279365E1CA1F}"/>
              </a:ext>
            </a:extLst>
          </p:cNvPr>
          <p:cNvGrpSpPr/>
          <p:nvPr/>
        </p:nvGrpSpPr>
        <p:grpSpPr>
          <a:xfrm>
            <a:off x="6749902" y="1339"/>
            <a:ext cx="565298" cy="552117"/>
            <a:chOff x="0" y="4189938"/>
            <a:chExt cx="565298" cy="55211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61C699B-E6A4-46E2-82F6-79639EB84EAB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F8CCFE-2836-4FD6-B735-10AA4C766186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9DE8ABF-8632-4B85-A4B5-EAE8FB24024D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A251191-9045-4452-9C15-94DE0103E3F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E7A28A-6537-4567-8A72-DA4480999922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5B0006A-387E-4916-9D88-FDF55F92C6EB}"/>
              </a:ext>
            </a:extLst>
          </p:cNvPr>
          <p:cNvGrpSpPr/>
          <p:nvPr/>
        </p:nvGrpSpPr>
        <p:grpSpPr>
          <a:xfrm>
            <a:off x="6749902" y="1408271"/>
            <a:ext cx="565298" cy="552117"/>
            <a:chOff x="0" y="4189938"/>
            <a:chExt cx="565298" cy="552117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623C33-5117-4772-8C19-6E8A89C8DBB4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DB6A44E-C5FB-4019-9198-EBD8CCB97B19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C7D96A3-664A-452C-A950-A0F97984F7D5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530D54A-756C-498B-91E4-0D7B733A920F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E3C5F20-BB09-44F1-A4FC-09232D937468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64E0CBF-E48C-4802-AAC3-BEDDB389AB14}"/>
              </a:ext>
            </a:extLst>
          </p:cNvPr>
          <p:cNvGrpSpPr/>
          <p:nvPr/>
        </p:nvGrpSpPr>
        <p:grpSpPr>
          <a:xfrm>
            <a:off x="6749902" y="4191845"/>
            <a:ext cx="565298" cy="552117"/>
            <a:chOff x="0" y="4189938"/>
            <a:chExt cx="565298" cy="55211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904143C-EBBF-477F-9A70-A72B3C8D66E5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474A77D-7DFE-45E0-BD7D-590D07EEE2AF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CA10714-D6A6-4E2B-AB7D-814E226BA8B7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B62239A-E5DB-40FC-971A-5DB523E175A5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D40BB0F-66B4-474E-B2EB-93FDAD4D898E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9B97D16-4679-487E-BFD0-A4704CCA6699}"/>
              </a:ext>
            </a:extLst>
          </p:cNvPr>
          <p:cNvGrpSpPr/>
          <p:nvPr/>
        </p:nvGrpSpPr>
        <p:grpSpPr>
          <a:xfrm>
            <a:off x="0" y="4191845"/>
            <a:ext cx="565298" cy="552117"/>
            <a:chOff x="0" y="4189938"/>
            <a:chExt cx="565298" cy="55211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238A9D1-84E2-412D-9336-D798728BF4F2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1C9996D-CEA3-4003-9DB9-9ED42CA9D2E8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DC63F2B-5ACA-4262-A4E1-887FC1FE95A4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3B2A912-86C6-447C-A009-24C87FE3CAD8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E2E1E0F-BC30-468C-A694-C60E991E69D5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CC9B422-180B-4E0B-8768-2636046CBBBF}"/>
              </a:ext>
            </a:extLst>
          </p:cNvPr>
          <p:cNvGrpSpPr/>
          <p:nvPr/>
        </p:nvGrpSpPr>
        <p:grpSpPr>
          <a:xfrm>
            <a:off x="6749902" y="3414294"/>
            <a:ext cx="565298" cy="552117"/>
            <a:chOff x="0" y="4189938"/>
            <a:chExt cx="565298" cy="55211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786DCAF-16B2-479F-ADE0-70ADA4A35E82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383CF6A-1485-4164-BCC7-0BC849D2BEDB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04E9FCE-5E7A-4612-AEA7-D95C1F7AB140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FF21666-5FA5-4263-A5C9-FD9A84740387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75B41DC-5C0F-45AA-A3E5-5CA64336E1E4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6D18492-0A91-44DD-97D2-871B65A8E501}"/>
              </a:ext>
            </a:extLst>
          </p:cNvPr>
          <p:cNvGrpSpPr/>
          <p:nvPr/>
        </p:nvGrpSpPr>
        <p:grpSpPr>
          <a:xfrm>
            <a:off x="0" y="3414294"/>
            <a:ext cx="565298" cy="552117"/>
            <a:chOff x="0" y="4189938"/>
            <a:chExt cx="565298" cy="55211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99067C6-E6EF-41C6-B237-43D7B5A4551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E5373BA-D41B-475B-B12B-83FA320B2611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F94CB7E-EFAA-4CAA-91D4-4A328E667885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1CDB222-4CBD-4FA1-8C5D-5FB1A2444AF3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004E4E6-843B-4B59-B4F8-CDD0BDB24E30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76BAB38-FA54-468D-B460-D362B357BFE9}"/>
              </a:ext>
            </a:extLst>
          </p:cNvPr>
          <p:cNvGrpSpPr/>
          <p:nvPr/>
        </p:nvGrpSpPr>
        <p:grpSpPr>
          <a:xfrm>
            <a:off x="0" y="1408215"/>
            <a:ext cx="565298" cy="552117"/>
            <a:chOff x="0" y="4189938"/>
            <a:chExt cx="565298" cy="552117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5E3DF3F-71B2-4270-8A01-73EFA3AEA55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7682B1A-97DD-467E-924F-76D958A630A8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BC6B945-AA59-4031-B8AB-DCDE7C2A6587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796570F-E971-4D52-A542-41056D97759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3A7C187-6AAF-4BB8-89B8-5695D3262169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24F24E6A-380F-4B3F-A3D5-A23472C6FC43}"/>
              </a:ext>
            </a:extLst>
          </p:cNvPr>
          <p:cNvSpPr txBox="1"/>
          <p:nvPr/>
        </p:nvSpPr>
        <p:spPr>
          <a:xfrm>
            <a:off x="613212" y="1519235"/>
            <a:ext cx="2831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Widest during scaling of the page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0194FB7-DE5C-4F49-BB56-B513F7C4DBC6}"/>
              </a:ext>
            </a:extLst>
          </p:cNvPr>
          <p:cNvGrpSpPr/>
          <p:nvPr/>
        </p:nvGrpSpPr>
        <p:grpSpPr>
          <a:xfrm>
            <a:off x="0" y="630664"/>
            <a:ext cx="565298" cy="552117"/>
            <a:chOff x="0" y="4189938"/>
            <a:chExt cx="565298" cy="552117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3D201C3-F9EE-45AD-9C5D-047FD77CE74A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CE87FEE-BF3E-44F2-8850-F65094A7FAC3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80DEA18-E754-4662-969E-1397C1CD60B6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B4CEF63-72BC-428E-8863-2B11DAB8F476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0A136DF-3D80-47D6-B12C-63528D243EA2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4394560-5ABE-4E51-BB66-5DFC9B20C929}"/>
              </a:ext>
            </a:extLst>
          </p:cNvPr>
          <p:cNvGrpSpPr/>
          <p:nvPr/>
        </p:nvGrpSpPr>
        <p:grpSpPr>
          <a:xfrm>
            <a:off x="0" y="1338"/>
            <a:ext cx="565298" cy="552117"/>
            <a:chOff x="0" y="4189938"/>
            <a:chExt cx="565298" cy="55211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D71B8DE-9BB3-4FE0-9E73-77790FAD4514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924EEC2-CA3C-45C5-A89B-044373EDBCDF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0549C87-4068-4A15-9B29-1930F8CB7322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C4A72A5-B4BA-4327-B122-9DB505070D9B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AE6F4E0-B93D-4BC4-8C4A-1A67C76C4243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BF49A728-A42A-440E-9591-FF659109D718}"/>
              </a:ext>
            </a:extLst>
          </p:cNvPr>
          <p:cNvSpPr txBox="1"/>
          <p:nvPr/>
        </p:nvSpPr>
        <p:spPr>
          <a:xfrm>
            <a:off x="5378243" y="117576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5.88 inches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B1BCC74-E2B2-43A3-9E84-5C9DD89C3D14}"/>
              </a:ext>
            </a:extLst>
          </p:cNvPr>
          <p:cNvSpPr txBox="1"/>
          <p:nvPr/>
        </p:nvSpPr>
        <p:spPr>
          <a:xfrm>
            <a:off x="5378243" y="752287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4.51 inches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08D47D-7542-43AE-8144-A5FBB973FE54}"/>
              </a:ext>
            </a:extLst>
          </p:cNvPr>
          <p:cNvSpPr txBox="1"/>
          <p:nvPr/>
        </p:nvSpPr>
        <p:spPr>
          <a:xfrm>
            <a:off x="5378243" y="1530384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2.8 inches</a:t>
            </a:r>
          </a:p>
        </p:txBody>
      </p:sp>
    </p:spTree>
    <p:extLst>
      <p:ext uri="{BB962C8B-B14F-4D97-AF65-F5344CB8AC3E}">
        <p14:creationId xmlns:p14="http://schemas.microsoft.com/office/powerpoint/2010/main" val="417367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0" y="1405780"/>
            <a:ext cx="7315200" cy="2560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close up of a keyboard&#10;&#10;Description automatically generated">
            <a:extLst>
              <a:ext uri="{FF2B5EF4-FFF2-40B4-BE49-F238E27FC236}">
                <a16:creationId xmlns:a16="http://schemas.microsoft.com/office/drawing/2014/main" id="{35046DA1-9A00-455E-9E05-4F60A1C8B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2" y="657202"/>
            <a:ext cx="1711036" cy="748578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3573FCD-505B-46BE-90C0-49D1FC225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864" y="2788835"/>
            <a:ext cx="3512527" cy="1951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9731CBD-7B61-4A83-9DC7-D89ABD681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7" y="2696243"/>
            <a:ext cx="3679192" cy="2043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00CE48C-1F26-4A10-B4B6-F9E1351318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60" b="21471"/>
          <a:stretch/>
        </p:blipFill>
        <p:spPr bwMode="auto">
          <a:xfrm>
            <a:off x="2113730" y="703518"/>
            <a:ext cx="5201470" cy="1982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2490C330-0F11-4266-B592-05FF0CE91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2" y="1609308"/>
            <a:ext cx="2106009" cy="93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155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A4C25A60F58F4F9E2D77EB700D4DDD" ma:contentTypeVersion="15" ma:contentTypeDescription="Create a new document." ma:contentTypeScope="" ma:versionID="8710c4c97b9e130be92970e6791c71a6">
  <xsd:schema xmlns:xsd="http://www.w3.org/2001/XMLSchema" xmlns:xs="http://www.w3.org/2001/XMLSchema" xmlns:p="http://schemas.microsoft.com/office/2006/metadata/properties" xmlns:ns1="http://schemas.microsoft.com/sharepoint/v3" xmlns:ns3="216bde26-9634-4d6a-91fe-0c0c14b20b90" xmlns:ns4="c8e4db4b-48df-4a0d-a5ad-b048e586ef36" targetNamespace="http://schemas.microsoft.com/office/2006/metadata/properties" ma:root="true" ma:fieldsID="21a0cc795564e7308a3e331186d6c256" ns1:_="" ns3:_="" ns4:_="">
    <xsd:import namespace="http://schemas.microsoft.com/sharepoint/v3"/>
    <xsd:import namespace="216bde26-9634-4d6a-91fe-0c0c14b20b90"/>
    <xsd:import namespace="c8e4db4b-48df-4a0d-a5ad-b048e586ef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1:_ip_UnifiedCompliancePolicyProperties" minOccurs="0"/>
                <xsd:element ref="ns1:_ip_UnifiedCompliancePolicyUIAc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6bde26-9634-4d6a-91fe-0c0c14b20b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e4db4b-48df-4a0d-a5ad-b048e586ef3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329657-48FE-49A3-A424-7C5B871C3595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http://schemas.microsoft.com/office/infopath/2007/PartnerControls"/>
    <ds:schemaRef ds:uri="http://www.w3.org/XML/1998/namespace"/>
    <ds:schemaRef ds:uri="216bde26-9634-4d6a-91fe-0c0c14b20b90"/>
    <ds:schemaRef ds:uri="http://purl.org/dc/terms/"/>
    <ds:schemaRef ds:uri="http://schemas.openxmlformats.org/package/2006/metadata/core-properties"/>
    <ds:schemaRef ds:uri="c8e4db4b-48df-4a0d-a5ad-b048e586ef36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7AA66D3-A468-4FD2-B192-9E6BD79914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BEFD2E-E45F-4181-A504-5D747E6F58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6bde26-9634-4d6a-91fe-0c0c14b20b90"/>
    <ds:schemaRef ds:uri="c8e4db4b-48df-4a0d-a5ad-b048e586ef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</TotalTime>
  <Words>23</Words>
  <Application>Microsoft Office PowerPoint</Application>
  <PresentationFormat>Custom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Andriy Koval</dc:creator>
  <cp:lastModifiedBy>Andriy Koval</cp:lastModifiedBy>
  <cp:revision>21</cp:revision>
  <dcterms:created xsi:type="dcterms:W3CDTF">2019-06-23T17:54:19Z</dcterms:created>
  <dcterms:modified xsi:type="dcterms:W3CDTF">2020-06-29T01:10:17Z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0x01010007A4C25A60F58F4F9E2D77EB700D4DDD</vt:lpwstr>
  </property>
</Properties>
</file>