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2" r:id="rId4"/>
    <p:sldId id="283" r:id="rId5"/>
    <p:sldId id="284" r:id="rId6"/>
    <p:sldId id="285" r:id="rId7"/>
    <p:sldId id="268" r:id="rId8"/>
    <p:sldId id="281" r:id="rId9"/>
    <p:sldId id="286" r:id="rId10"/>
    <p:sldId id="295" r:id="rId11"/>
    <p:sldId id="287" r:id="rId12"/>
    <p:sldId id="269" r:id="rId13"/>
    <p:sldId id="270" r:id="rId14"/>
    <p:sldId id="271" r:id="rId15"/>
    <p:sldId id="257" r:id="rId16"/>
    <p:sldId id="258" r:id="rId17"/>
    <p:sldId id="276" r:id="rId18"/>
    <p:sldId id="278" r:id="rId19"/>
    <p:sldId id="259" r:id="rId20"/>
    <p:sldId id="260" r:id="rId21"/>
    <p:sldId id="261" r:id="rId22"/>
    <p:sldId id="277" r:id="rId23"/>
    <p:sldId id="262" r:id="rId24"/>
    <p:sldId id="263" r:id="rId25"/>
    <p:sldId id="264" r:id="rId26"/>
    <p:sldId id="266" r:id="rId27"/>
    <p:sldId id="265" r:id="rId28"/>
    <p:sldId id="280" r:id="rId29"/>
    <p:sldId id="289" r:id="rId30"/>
    <p:sldId id="279" r:id="rId31"/>
    <p:sldId id="288" r:id="rId32"/>
    <p:sldId id="290" r:id="rId33"/>
    <p:sldId id="274" r:id="rId34"/>
    <p:sldId id="267" r:id="rId35"/>
    <p:sldId id="294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57A"/>
    <a:srgbClr val="121530"/>
    <a:srgbClr val="1C214C"/>
    <a:srgbClr val="24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kmp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Sheet1!$B$6:$B$10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cat>
          <c:val>
            <c:numRef>
              <c:f>Sheet1!$C$6:$C$10</c:f>
              <c:numCache>
                <c:formatCode>General</c:formatCode>
                <c:ptCount val="5"/>
                <c:pt idx="0">
                  <c:v>10.888</c:v>
                </c:pt>
                <c:pt idx="1">
                  <c:v>10.882</c:v>
                </c:pt>
                <c:pt idx="2">
                  <c:v>10.747999999999999</c:v>
                </c:pt>
                <c:pt idx="3">
                  <c:v>11.05</c:v>
                </c:pt>
                <c:pt idx="4">
                  <c:v>11.090999999999999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6E-49D3-BD6C-5C61C4200140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Sheet1!$B$6:$B$10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cat>
          <c:val>
            <c:numRef>
              <c:f>Sheet1!$D$6:$D$10</c:f>
              <c:numCache>
                <c:formatCode>General</c:formatCode>
                <c:ptCount val="5"/>
                <c:pt idx="0">
                  <c:v>1.4930000000000001</c:v>
                </c:pt>
                <c:pt idx="1">
                  <c:v>0.996</c:v>
                </c:pt>
                <c:pt idx="2">
                  <c:v>0.77300000000000002</c:v>
                </c:pt>
                <c:pt idx="3">
                  <c:v>0.67300000000000004</c:v>
                </c:pt>
                <c:pt idx="4">
                  <c:v>0.57899999999999996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6E-49D3-BD6C-5C61C4200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562248"/>
        <c:axId val="374562576"/>
      </c:lineChart>
      <c:catAx>
        <c:axId val="374562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shortread_length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0.44611215438825058"/>
              <c:y val="0.82965300912327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562576"/>
        <c:crosses val="autoZero"/>
        <c:auto val="1"/>
        <c:lblAlgn val="ctr"/>
        <c:lblOffset val="100"/>
        <c:noMultiLvlLbl val="0"/>
      </c:catAx>
      <c:valAx>
        <c:axId val="37456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sec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56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63887775787113E-2"/>
          <c:y val="0.16803941365747549"/>
          <c:w val="0.819666447944007"/>
          <c:h val="0.60120224555263924"/>
        </c:manualLayout>
      </c:layout>
      <c:lineChart>
        <c:grouping val="standard"/>
        <c:varyColors val="0"/>
        <c:ser>
          <c:idx val="1"/>
          <c:order val="1"/>
          <c:tx>
            <c:strRef>
              <c:f>Sheet1!$D$5</c:f>
              <c:strCache>
                <c:ptCount val="1"/>
                <c:pt idx="0">
                  <c:v>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Sheet1!$B$6:$B$10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cat>
          <c:val>
            <c:numRef>
              <c:f>Sheet1!$D$6:$D$10</c:f>
              <c:numCache>
                <c:formatCode>General</c:formatCode>
                <c:ptCount val="5"/>
                <c:pt idx="0">
                  <c:v>1.4930000000000001</c:v>
                </c:pt>
                <c:pt idx="1">
                  <c:v>0.996</c:v>
                </c:pt>
                <c:pt idx="2">
                  <c:v>0.77300000000000002</c:v>
                </c:pt>
                <c:pt idx="3">
                  <c:v>0.67300000000000004</c:v>
                </c:pt>
                <c:pt idx="4">
                  <c:v>0.57899999999999996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C-4012-A511-749F2D217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562248"/>
        <c:axId val="3745625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</c15:sqref>
                        </c15:formulaRef>
                      </c:ext>
                    </c:extLst>
                    <c:strCache>
                      <c:ptCount val="1"/>
                      <c:pt idx="0">
                        <c:v>kmp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Sheet1!$B$6:$B$10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  <c:pt idx="4">
                        <c:v>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Sheet1!$C$6:$C$10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10.888</c:v>
                      </c:pt>
                      <c:pt idx="1">
                        <c:v>10.882</c:v>
                      </c:pt>
                      <c:pt idx="2">
                        <c:v>10.747999999999999</c:v>
                      </c:pt>
                      <c:pt idx="3">
                        <c:v>11.05</c:v>
                      </c:pt>
                      <c:pt idx="4">
                        <c:v>11.090999999999999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B5C-4012-A511-749F2D217258}"/>
                  </c:ext>
                </c:extLst>
              </c15:ser>
            </c15:filteredLineSeries>
          </c:ext>
        </c:extLst>
      </c:lineChart>
      <c:catAx>
        <c:axId val="374562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shortread_length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562576"/>
        <c:crosses val="autoZero"/>
        <c:auto val="1"/>
        <c:lblAlgn val="ctr"/>
        <c:lblOffset val="100"/>
        <c:noMultiLvlLbl val="0"/>
      </c:catAx>
      <c:valAx>
        <c:axId val="37456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sec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56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29AC6-B886-4703-8718-979F8646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BF81BE-C838-4257-8319-E417D324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79D23-602D-4788-BBE4-D52FBBD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171A9-EFF3-4487-BBE0-A0B0F20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17328-94C8-4151-B36B-6407BBDA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6E33-347C-4BA6-B55C-520586D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FEF984-2465-48DF-AD88-58CD1BEB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AF8FB-58C4-4C78-B5A5-1B6327F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DC897-68BE-4040-BC9B-C27B0D6F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786B-5D4B-4684-9BB2-5379437D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EA3865-6CFD-4577-984E-ED944913D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7705C-B963-4438-9B5D-F57ED72A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BBCBC-BCAE-4DD6-A83A-7D20DEB3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1B592-FC36-4C5D-895E-3A97DFF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7AD5-13B9-4F63-B0CC-1ABEBAA1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37D08-028F-47F1-858B-1FC5A39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79A00-FE77-48D3-B602-01018D58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50C02-C25D-4C03-A574-4C48EC15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414F8-8651-4A4B-8D22-C3BC3515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FA3DD-C88C-4B73-B4DD-AA28F69F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775EA-90B6-4CE6-B5DB-B775AB3A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1DF65-BB20-4521-8F80-3A85B03F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F77D-34C7-4713-8CBD-0732F641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A06D0-D938-4490-97AB-135A4846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D6FC0-A815-427F-A8D1-8F1EEC4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29227-845F-4E5B-B342-08DC855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6A40-E18D-4F21-909A-C0BB5B6E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D9501-B227-4E90-B956-6A079976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3C537-3FE0-4D06-AB91-1545A722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5F206-4735-489E-8154-A5C3491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B17AC-FA0D-4A85-A716-85AA145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5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A555D-7D23-4E05-A7CE-FA7E553A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C187C-D61E-4AA4-B8E0-9CE8D0E9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F69FB-326F-4044-B96B-AA7E3D27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A53F2-D1FA-420F-A212-3CDE696EE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374F9-7A3D-4814-B1B3-977F86FD6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8C1DAC-612A-4D15-A06F-B140B96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8604C-9013-40D6-9B63-ACAB550F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2BCA4-972D-43E1-925C-C32AB007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4DE03-479E-4395-BE90-ECCCF3C6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09A88E-48F4-4A22-88EF-16020B35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6CD6D-BCC1-4288-B637-CE3BDC3A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C5D45-0325-4394-829F-B279E6A8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7C397-96DF-416E-889A-4FAE358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2A4B00-DE5B-4D47-82A9-073E0B12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ED2906-AB6E-4A4B-8E87-DDF6E82C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F2634-73DF-40BE-A59F-F3A9CFD6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A0EFF-4BD4-4B9E-8F45-DCD70E0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930B0-86D4-4D35-86E5-EC714C365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53D66-FD61-4E03-81EF-8EDC613A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E4B34-8D15-482D-B340-B82F0843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82432-524E-4C82-A106-5D031FAB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5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D2E06-F111-4935-BAF1-411591D0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F6585-9A8F-4A7A-A4F5-4A018614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93D08-293B-4D50-9A88-390FE509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BB7D7-A2A9-4D90-A33E-6C069681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3183-AD44-43F2-9D7D-40C715A3A135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B8D49-611F-4DE7-8B68-310748F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F38BF-2231-4E6A-A79F-84B3458E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8844-DFC8-4B59-BFB9-7A02156B5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rgbClr val="2E357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43B9A-32C8-486E-9018-75E0B304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7BF9C-FD95-4A15-A997-07155A8C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A681A-4F06-4927-BC85-6D18D80D2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fld id="{291A3183-AD44-43F2-9D7D-40C715A3A135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5AF68-5499-478A-BFC4-9024CCCF1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75332-CF67-4A14-9AAC-58709B5E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fld id="{0F958844-DFC8-4B59-BFB9-7A02156B5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고도 M" panose="02000503000000020004" pitchFamily="2" charset="-127"/>
          <a:ea typeface="고도 M" panose="02000503000000020004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7F6C2-6FD0-421D-BE3C-07AC08BE85C0}"/>
              </a:ext>
            </a:extLst>
          </p:cNvPr>
          <p:cNvSpPr txBox="1"/>
          <p:nvPr/>
        </p:nvSpPr>
        <p:spPr>
          <a:xfrm>
            <a:off x="6609347" y="4684295"/>
            <a:ext cx="450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컴퓨터공학전공</a:t>
            </a:r>
            <a:endParaRPr lang="en-US" altLang="ko-KR" sz="20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2014112037  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윤재문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B9B5-BE0D-431D-A226-8B0D37DFCB8F}"/>
              </a:ext>
            </a:extLst>
          </p:cNvPr>
          <p:cNvSpPr txBox="1"/>
          <p:nvPr/>
        </p:nvSpPr>
        <p:spPr>
          <a:xfrm>
            <a:off x="4106778" y="3015917"/>
            <a:ext cx="442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Mini genome matching</a:t>
            </a:r>
            <a:endParaRPr lang="ko-KR" altLang="en-US" sz="2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90F81-A4E4-4811-8941-DD18DD6E4571}"/>
              </a:ext>
            </a:extLst>
          </p:cNvPr>
          <p:cNvSpPr txBox="1"/>
          <p:nvPr/>
        </p:nvSpPr>
        <p:spPr>
          <a:xfrm>
            <a:off x="3497176" y="1870759"/>
            <a:ext cx="5646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Algorithm project</a:t>
            </a:r>
            <a:endParaRPr lang="ko-KR" altLang="en-US" sz="4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6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463D-7BA9-425C-B0B4-5C7340E25378}"/>
              </a:ext>
            </a:extLst>
          </p:cNvPr>
          <p:cNvSpPr/>
          <p:nvPr/>
        </p:nvSpPr>
        <p:spPr>
          <a:xfrm>
            <a:off x="4002367" y="2584583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FBD049-55D2-41CC-88E7-328EF70DCA9B}"/>
              </a:ext>
            </a:extLst>
          </p:cNvPr>
          <p:cNvSpPr/>
          <p:nvPr/>
        </p:nvSpPr>
        <p:spPr>
          <a:xfrm>
            <a:off x="4740304" y="2584583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CF174C-D677-47E4-B3D4-B57D5B113A48}"/>
              </a:ext>
            </a:extLst>
          </p:cNvPr>
          <p:cNvSpPr/>
          <p:nvPr/>
        </p:nvSpPr>
        <p:spPr>
          <a:xfrm>
            <a:off x="5478241" y="2584583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224B3C-9280-4A3A-BC58-AD3CB84A6784}"/>
              </a:ext>
            </a:extLst>
          </p:cNvPr>
          <p:cNvSpPr/>
          <p:nvPr/>
        </p:nvSpPr>
        <p:spPr>
          <a:xfrm>
            <a:off x="6216178" y="2584583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A61ED-B238-4B36-A1E3-E8D0F4E03C18}"/>
              </a:ext>
            </a:extLst>
          </p:cNvPr>
          <p:cNvSpPr/>
          <p:nvPr/>
        </p:nvSpPr>
        <p:spPr>
          <a:xfrm>
            <a:off x="6954115" y="2584583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1BD7205-A022-4A20-99A8-2AF2F0A7D7C0}"/>
              </a:ext>
            </a:extLst>
          </p:cNvPr>
          <p:cNvSpPr/>
          <p:nvPr/>
        </p:nvSpPr>
        <p:spPr>
          <a:xfrm>
            <a:off x="4002366" y="2584583"/>
            <a:ext cx="1475875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527E2-EE2C-4547-A443-7F88951EF1E5}"/>
              </a:ext>
            </a:extLst>
          </p:cNvPr>
          <p:cNvSpPr txBox="1"/>
          <p:nvPr/>
        </p:nvSpPr>
        <p:spPr>
          <a:xfrm>
            <a:off x="4179718" y="2007603"/>
            <a:ext cx="18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prefix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9B541-8EEB-4C09-BB6F-C5FBFF77C478}"/>
              </a:ext>
            </a:extLst>
          </p:cNvPr>
          <p:cNvSpPr/>
          <p:nvPr/>
        </p:nvSpPr>
        <p:spPr>
          <a:xfrm>
            <a:off x="7684920" y="2573717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C5C7905-8947-4041-89C2-9D58A2A2985C}"/>
              </a:ext>
            </a:extLst>
          </p:cNvPr>
          <p:cNvSpPr/>
          <p:nvPr/>
        </p:nvSpPr>
        <p:spPr>
          <a:xfrm>
            <a:off x="6216178" y="2579695"/>
            <a:ext cx="1475875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1ECF0-5EA7-447D-97BC-4EDD02133298}"/>
              </a:ext>
            </a:extLst>
          </p:cNvPr>
          <p:cNvSpPr txBox="1"/>
          <p:nvPr/>
        </p:nvSpPr>
        <p:spPr>
          <a:xfrm>
            <a:off x="6563749" y="2007603"/>
            <a:ext cx="18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suffix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3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69D6E-35EF-4F0F-AFC0-BBDF912040F9}"/>
              </a:ext>
            </a:extLst>
          </p:cNvPr>
          <p:cNvSpPr txBox="1"/>
          <p:nvPr/>
        </p:nvSpPr>
        <p:spPr>
          <a:xfrm>
            <a:off x="3590926" y="2911113"/>
            <a:ext cx="5245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My algorithm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1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A56732-1AA0-4454-9D41-3928D3B35F00}"/>
              </a:ext>
            </a:extLst>
          </p:cNvPr>
          <p:cNvSpPr/>
          <p:nvPr/>
        </p:nvSpPr>
        <p:spPr>
          <a:xfrm>
            <a:off x="2269101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F019A-F8A7-479E-A8B0-C211B73B5D28}"/>
              </a:ext>
            </a:extLst>
          </p:cNvPr>
          <p:cNvSpPr/>
          <p:nvPr/>
        </p:nvSpPr>
        <p:spPr>
          <a:xfrm>
            <a:off x="3007038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E32DD-FDB7-426D-9D66-63661D652067}"/>
              </a:ext>
            </a:extLst>
          </p:cNvPr>
          <p:cNvSpPr/>
          <p:nvPr/>
        </p:nvSpPr>
        <p:spPr>
          <a:xfrm>
            <a:off x="3744975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2ADCC-8E6C-432C-BF48-19CB996C0C0B}"/>
              </a:ext>
            </a:extLst>
          </p:cNvPr>
          <p:cNvSpPr/>
          <p:nvPr/>
        </p:nvSpPr>
        <p:spPr>
          <a:xfrm>
            <a:off x="4482912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7B87D-8497-41E2-A6C8-D4B981B68BAA}"/>
              </a:ext>
            </a:extLst>
          </p:cNvPr>
          <p:cNvSpPr/>
          <p:nvPr/>
        </p:nvSpPr>
        <p:spPr>
          <a:xfrm>
            <a:off x="5220849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B686ADA4-685B-498E-BFBD-7C48813AB32E}"/>
              </a:ext>
            </a:extLst>
          </p:cNvPr>
          <p:cNvSpPr/>
          <p:nvPr/>
        </p:nvSpPr>
        <p:spPr>
          <a:xfrm>
            <a:off x="2269100" y="824022"/>
            <a:ext cx="2213811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873E2-15C9-45ED-878C-5C72F113ABC3}"/>
              </a:ext>
            </a:extLst>
          </p:cNvPr>
          <p:cNvSpPr txBox="1"/>
          <p:nvPr/>
        </p:nvSpPr>
        <p:spPr>
          <a:xfrm>
            <a:off x="769010" y="1935333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AAA -&gt;0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B4578-D382-4D32-8684-3EB910BF4AF0}"/>
              </a:ext>
            </a:extLst>
          </p:cNvPr>
          <p:cNvSpPr txBox="1"/>
          <p:nvPr/>
        </p:nvSpPr>
        <p:spPr>
          <a:xfrm>
            <a:off x="769010" y="4073368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TTT -&gt;63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AC75F4-FC4A-48E7-A84E-60A931272670}"/>
              </a:ext>
            </a:extLst>
          </p:cNvPr>
          <p:cNvSpPr/>
          <p:nvPr/>
        </p:nvSpPr>
        <p:spPr>
          <a:xfrm>
            <a:off x="2045485" y="1889180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023C8-7410-46EF-8CA9-F444B9D68307}"/>
              </a:ext>
            </a:extLst>
          </p:cNvPr>
          <p:cNvSpPr/>
          <p:nvPr/>
        </p:nvSpPr>
        <p:spPr>
          <a:xfrm>
            <a:off x="2045484" y="402721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CF6EA-CA25-4AC2-93E9-E031BDB0A461}"/>
              </a:ext>
            </a:extLst>
          </p:cNvPr>
          <p:cNvSpPr/>
          <p:nvPr/>
        </p:nvSpPr>
        <p:spPr>
          <a:xfrm>
            <a:off x="2045484" y="235616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DF8996-7046-4AEA-934C-53A3A77ED2D1}"/>
              </a:ext>
            </a:extLst>
          </p:cNvPr>
          <p:cNvSpPr/>
          <p:nvPr/>
        </p:nvSpPr>
        <p:spPr>
          <a:xfrm>
            <a:off x="2045483" y="3565577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CF636-A262-4F25-9BD9-72C8F66F2A00}"/>
              </a:ext>
            </a:extLst>
          </p:cNvPr>
          <p:cNvSpPr txBox="1"/>
          <p:nvPr/>
        </p:nvSpPr>
        <p:spPr>
          <a:xfrm>
            <a:off x="2109538" y="3005259"/>
            <a:ext cx="461665" cy="6036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…..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6D7B9F0-7213-4738-97A1-3C4F92352BF1}"/>
              </a:ext>
            </a:extLst>
          </p:cNvPr>
          <p:cNvSpPr/>
          <p:nvPr/>
        </p:nvSpPr>
        <p:spPr>
          <a:xfrm rot="10800000">
            <a:off x="2492716" y="1981482"/>
            <a:ext cx="559293" cy="2770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123A7-4259-4A76-9714-E72F29CDA44D}"/>
              </a:ext>
            </a:extLst>
          </p:cNvPr>
          <p:cNvSpPr txBox="1"/>
          <p:nvPr/>
        </p:nvSpPr>
        <p:spPr>
          <a:xfrm>
            <a:off x="587344" y="956726"/>
            <a:ext cx="18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DAB49-9C1F-4B6C-836F-590A246F69EF}"/>
              </a:ext>
            </a:extLst>
          </p:cNvPr>
          <p:cNvSpPr txBox="1"/>
          <p:nvPr/>
        </p:nvSpPr>
        <p:spPr>
          <a:xfrm>
            <a:off x="4482911" y="3005259"/>
            <a:ext cx="56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AAA=0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~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TTT=63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까지 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Hash Table 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1822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A56732-1AA0-4454-9D41-3928D3B35F00}"/>
              </a:ext>
            </a:extLst>
          </p:cNvPr>
          <p:cNvSpPr/>
          <p:nvPr/>
        </p:nvSpPr>
        <p:spPr>
          <a:xfrm>
            <a:off x="2269101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F019A-F8A7-479E-A8B0-C211B73B5D28}"/>
              </a:ext>
            </a:extLst>
          </p:cNvPr>
          <p:cNvSpPr/>
          <p:nvPr/>
        </p:nvSpPr>
        <p:spPr>
          <a:xfrm>
            <a:off x="3007038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E32DD-FDB7-426D-9D66-63661D652067}"/>
              </a:ext>
            </a:extLst>
          </p:cNvPr>
          <p:cNvSpPr/>
          <p:nvPr/>
        </p:nvSpPr>
        <p:spPr>
          <a:xfrm>
            <a:off x="3744975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2ADCC-8E6C-432C-BF48-19CB996C0C0B}"/>
              </a:ext>
            </a:extLst>
          </p:cNvPr>
          <p:cNvSpPr/>
          <p:nvPr/>
        </p:nvSpPr>
        <p:spPr>
          <a:xfrm>
            <a:off x="4482912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7B87D-8497-41E2-A6C8-D4B981B68BAA}"/>
              </a:ext>
            </a:extLst>
          </p:cNvPr>
          <p:cNvSpPr/>
          <p:nvPr/>
        </p:nvSpPr>
        <p:spPr>
          <a:xfrm>
            <a:off x="5220849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873E2-15C9-45ED-878C-5C72F113ABC3}"/>
              </a:ext>
            </a:extLst>
          </p:cNvPr>
          <p:cNvSpPr txBox="1"/>
          <p:nvPr/>
        </p:nvSpPr>
        <p:spPr>
          <a:xfrm>
            <a:off x="769010" y="1935333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AAA -&gt;0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B4578-D382-4D32-8684-3EB910BF4AF0}"/>
              </a:ext>
            </a:extLst>
          </p:cNvPr>
          <p:cNvSpPr txBox="1"/>
          <p:nvPr/>
        </p:nvSpPr>
        <p:spPr>
          <a:xfrm>
            <a:off x="769010" y="4073368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TTT -&gt;63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AC75F4-FC4A-48E7-A84E-60A931272670}"/>
              </a:ext>
            </a:extLst>
          </p:cNvPr>
          <p:cNvSpPr/>
          <p:nvPr/>
        </p:nvSpPr>
        <p:spPr>
          <a:xfrm>
            <a:off x="2045485" y="1889180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023C8-7410-46EF-8CA9-F444B9D68307}"/>
              </a:ext>
            </a:extLst>
          </p:cNvPr>
          <p:cNvSpPr/>
          <p:nvPr/>
        </p:nvSpPr>
        <p:spPr>
          <a:xfrm>
            <a:off x="2045484" y="402721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CF6EA-CA25-4AC2-93E9-E031BDB0A461}"/>
              </a:ext>
            </a:extLst>
          </p:cNvPr>
          <p:cNvSpPr/>
          <p:nvPr/>
        </p:nvSpPr>
        <p:spPr>
          <a:xfrm>
            <a:off x="2045484" y="235616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DF8996-7046-4AEA-934C-53A3A77ED2D1}"/>
              </a:ext>
            </a:extLst>
          </p:cNvPr>
          <p:cNvSpPr/>
          <p:nvPr/>
        </p:nvSpPr>
        <p:spPr>
          <a:xfrm>
            <a:off x="2045483" y="3565577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CF636-A262-4F25-9BD9-72C8F66F2A00}"/>
              </a:ext>
            </a:extLst>
          </p:cNvPr>
          <p:cNvSpPr txBox="1"/>
          <p:nvPr/>
        </p:nvSpPr>
        <p:spPr>
          <a:xfrm>
            <a:off x="2109538" y="3005259"/>
            <a:ext cx="461665" cy="6036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…..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CE8BD-CA6C-4059-95D7-690AADE25D2B}"/>
              </a:ext>
            </a:extLst>
          </p:cNvPr>
          <p:cNvSpPr/>
          <p:nvPr/>
        </p:nvSpPr>
        <p:spPr>
          <a:xfrm>
            <a:off x="3007038" y="1889180"/>
            <a:ext cx="1188128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AAATA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62D3DE-3607-4199-9120-326A65A7A398}"/>
              </a:ext>
            </a:extLst>
          </p:cNvPr>
          <p:cNvCxnSpPr>
            <a:endCxn id="20" idx="1"/>
          </p:cNvCxnSpPr>
          <p:nvPr/>
        </p:nvCxnSpPr>
        <p:spPr>
          <a:xfrm>
            <a:off x="2492718" y="2119999"/>
            <a:ext cx="51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8309F2-F258-4AFD-88BD-1FC060E37583}"/>
              </a:ext>
            </a:extLst>
          </p:cNvPr>
          <p:cNvSpPr txBox="1"/>
          <p:nvPr/>
        </p:nvSpPr>
        <p:spPr>
          <a:xfrm>
            <a:off x="587344" y="956726"/>
            <a:ext cx="18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6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A56732-1AA0-4454-9D41-3928D3B35F00}"/>
              </a:ext>
            </a:extLst>
          </p:cNvPr>
          <p:cNvSpPr/>
          <p:nvPr/>
        </p:nvSpPr>
        <p:spPr>
          <a:xfrm>
            <a:off x="2269101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F019A-F8A7-479E-A8B0-C211B73B5D28}"/>
              </a:ext>
            </a:extLst>
          </p:cNvPr>
          <p:cNvSpPr/>
          <p:nvPr/>
        </p:nvSpPr>
        <p:spPr>
          <a:xfrm>
            <a:off x="3007038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E32DD-FDB7-426D-9D66-63661D652067}"/>
              </a:ext>
            </a:extLst>
          </p:cNvPr>
          <p:cNvSpPr/>
          <p:nvPr/>
        </p:nvSpPr>
        <p:spPr>
          <a:xfrm>
            <a:off x="3744975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2ADCC-8E6C-432C-BF48-19CB996C0C0B}"/>
              </a:ext>
            </a:extLst>
          </p:cNvPr>
          <p:cNvSpPr/>
          <p:nvPr/>
        </p:nvSpPr>
        <p:spPr>
          <a:xfrm>
            <a:off x="4482912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7B87D-8497-41E2-A6C8-D4B981B68BAA}"/>
              </a:ext>
            </a:extLst>
          </p:cNvPr>
          <p:cNvSpPr/>
          <p:nvPr/>
        </p:nvSpPr>
        <p:spPr>
          <a:xfrm>
            <a:off x="5220849" y="82402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873E2-15C9-45ED-878C-5C72F113ABC3}"/>
              </a:ext>
            </a:extLst>
          </p:cNvPr>
          <p:cNvSpPr txBox="1"/>
          <p:nvPr/>
        </p:nvSpPr>
        <p:spPr>
          <a:xfrm>
            <a:off x="769010" y="1935333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AAA -&gt;0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B4578-D382-4D32-8684-3EB910BF4AF0}"/>
              </a:ext>
            </a:extLst>
          </p:cNvPr>
          <p:cNvSpPr txBox="1"/>
          <p:nvPr/>
        </p:nvSpPr>
        <p:spPr>
          <a:xfrm>
            <a:off x="769010" y="4073368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TTT -&gt;63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AC75F4-FC4A-48E7-A84E-60A931272670}"/>
              </a:ext>
            </a:extLst>
          </p:cNvPr>
          <p:cNvSpPr/>
          <p:nvPr/>
        </p:nvSpPr>
        <p:spPr>
          <a:xfrm>
            <a:off x="2045485" y="1889180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023C8-7410-46EF-8CA9-F444B9D68307}"/>
              </a:ext>
            </a:extLst>
          </p:cNvPr>
          <p:cNvSpPr/>
          <p:nvPr/>
        </p:nvSpPr>
        <p:spPr>
          <a:xfrm>
            <a:off x="2045484" y="402721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CF6EA-CA25-4AC2-93E9-E031BDB0A461}"/>
              </a:ext>
            </a:extLst>
          </p:cNvPr>
          <p:cNvSpPr/>
          <p:nvPr/>
        </p:nvSpPr>
        <p:spPr>
          <a:xfrm>
            <a:off x="2045484" y="2356165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DF8996-7046-4AEA-934C-53A3A77ED2D1}"/>
              </a:ext>
            </a:extLst>
          </p:cNvPr>
          <p:cNvSpPr/>
          <p:nvPr/>
        </p:nvSpPr>
        <p:spPr>
          <a:xfrm>
            <a:off x="2045483" y="3565577"/>
            <a:ext cx="447233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CF636-A262-4F25-9BD9-72C8F66F2A00}"/>
              </a:ext>
            </a:extLst>
          </p:cNvPr>
          <p:cNvSpPr txBox="1"/>
          <p:nvPr/>
        </p:nvSpPr>
        <p:spPr>
          <a:xfrm>
            <a:off x="2109538" y="3005259"/>
            <a:ext cx="461665" cy="6036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…..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CE8BD-CA6C-4059-95D7-690AADE25D2B}"/>
              </a:ext>
            </a:extLst>
          </p:cNvPr>
          <p:cNvSpPr/>
          <p:nvPr/>
        </p:nvSpPr>
        <p:spPr>
          <a:xfrm>
            <a:off x="3007038" y="1889180"/>
            <a:ext cx="1188128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AAATA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62D3DE-3607-4199-9120-326A65A7A398}"/>
              </a:ext>
            </a:extLst>
          </p:cNvPr>
          <p:cNvCxnSpPr>
            <a:endCxn id="20" idx="1"/>
          </p:cNvCxnSpPr>
          <p:nvPr/>
        </p:nvCxnSpPr>
        <p:spPr>
          <a:xfrm>
            <a:off x="2492718" y="2119999"/>
            <a:ext cx="51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3EE799-E6F4-4DEA-B2DD-33FD9ED8F1F2}"/>
              </a:ext>
            </a:extLst>
          </p:cNvPr>
          <p:cNvSpPr/>
          <p:nvPr/>
        </p:nvSpPr>
        <p:spPr>
          <a:xfrm>
            <a:off x="3007038" y="2356165"/>
            <a:ext cx="1188128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AACTA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FF9564-F771-4634-A3F5-03215CDC1DB9}"/>
              </a:ext>
            </a:extLst>
          </p:cNvPr>
          <p:cNvCxnSpPr>
            <a:endCxn id="19" idx="1"/>
          </p:cNvCxnSpPr>
          <p:nvPr/>
        </p:nvCxnSpPr>
        <p:spPr>
          <a:xfrm>
            <a:off x="2492718" y="2586984"/>
            <a:ext cx="51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84A64-6EA0-45E0-88AA-75E81203CFFE}"/>
              </a:ext>
            </a:extLst>
          </p:cNvPr>
          <p:cNvSpPr/>
          <p:nvPr/>
        </p:nvSpPr>
        <p:spPr>
          <a:xfrm>
            <a:off x="3007038" y="4027215"/>
            <a:ext cx="1188128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TTTAT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2ADF64-F2A0-41B0-913C-E12CCA5EBB85}"/>
              </a:ext>
            </a:extLst>
          </p:cNvPr>
          <p:cNvCxnSpPr>
            <a:endCxn id="27" idx="1"/>
          </p:cNvCxnSpPr>
          <p:nvPr/>
        </p:nvCxnSpPr>
        <p:spPr>
          <a:xfrm>
            <a:off x="2492718" y="4258034"/>
            <a:ext cx="51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BA078A-BCBE-4047-8D02-C9F4ED960132}"/>
              </a:ext>
            </a:extLst>
          </p:cNvPr>
          <p:cNvSpPr/>
          <p:nvPr/>
        </p:nvSpPr>
        <p:spPr>
          <a:xfrm>
            <a:off x="4709486" y="1889180"/>
            <a:ext cx="1188128" cy="46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AAAGG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91D276-A640-41BC-8A7C-D547BB657860}"/>
              </a:ext>
            </a:extLst>
          </p:cNvPr>
          <p:cNvCxnSpPr>
            <a:endCxn id="30" idx="1"/>
          </p:cNvCxnSpPr>
          <p:nvPr/>
        </p:nvCxnSpPr>
        <p:spPr>
          <a:xfrm>
            <a:off x="4195166" y="2119999"/>
            <a:ext cx="5143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액자 8">
            <a:extLst>
              <a:ext uri="{FF2B5EF4-FFF2-40B4-BE49-F238E27FC236}">
                <a16:creationId xmlns:a16="http://schemas.microsoft.com/office/drawing/2014/main" id="{B0A445DA-D07B-4B79-83A3-8A785D326427}"/>
              </a:ext>
            </a:extLst>
          </p:cNvPr>
          <p:cNvSpPr/>
          <p:nvPr/>
        </p:nvSpPr>
        <p:spPr>
          <a:xfrm>
            <a:off x="3007038" y="1889180"/>
            <a:ext cx="1188128" cy="461638"/>
          </a:xfrm>
          <a:prstGeom prst="frame">
            <a:avLst>
              <a:gd name="adj1" fmla="val 4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D0E3-663D-4A7A-848F-A848D9F81E9B}"/>
              </a:ext>
            </a:extLst>
          </p:cNvPr>
          <p:cNvSpPr txBox="1"/>
          <p:nvPr/>
        </p:nvSpPr>
        <p:spPr>
          <a:xfrm>
            <a:off x="5220849" y="3981035"/>
            <a:ext cx="578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 생성된 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만들지 않는다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174593-82A2-44D2-9A8D-5C41F933E76B}"/>
              </a:ext>
            </a:extLst>
          </p:cNvPr>
          <p:cNvSpPr txBox="1"/>
          <p:nvPr/>
        </p:nvSpPr>
        <p:spPr>
          <a:xfrm>
            <a:off x="587344" y="956726"/>
            <a:ext cx="18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6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18DA90-C408-4460-ABFC-03723FB9C68F}"/>
              </a:ext>
            </a:extLst>
          </p:cNvPr>
          <p:cNvSpPr/>
          <p:nvPr/>
        </p:nvSpPr>
        <p:spPr>
          <a:xfrm>
            <a:off x="3698406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A7E2E-507F-442F-A721-6811F0908F28}"/>
              </a:ext>
            </a:extLst>
          </p:cNvPr>
          <p:cNvSpPr/>
          <p:nvPr/>
        </p:nvSpPr>
        <p:spPr>
          <a:xfrm>
            <a:off x="4436343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867762-C402-432F-AE1B-61B8BF01E601}"/>
              </a:ext>
            </a:extLst>
          </p:cNvPr>
          <p:cNvSpPr/>
          <p:nvPr/>
        </p:nvSpPr>
        <p:spPr>
          <a:xfrm>
            <a:off x="5174280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552E88-C714-4780-A9F7-A4B32ACE01E0}"/>
              </a:ext>
            </a:extLst>
          </p:cNvPr>
          <p:cNvSpPr/>
          <p:nvPr/>
        </p:nvSpPr>
        <p:spPr>
          <a:xfrm>
            <a:off x="5912217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9DA6E-293E-40AC-83D5-2973713D2722}"/>
              </a:ext>
            </a:extLst>
          </p:cNvPr>
          <p:cNvSpPr/>
          <p:nvPr/>
        </p:nvSpPr>
        <p:spPr>
          <a:xfrm>
            <a:off x="6650154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69E65-156B-4162-BF9A-E3683D90EA8F}"/>
              </a:ext>
            </a:extLst>
          </p:cNvPr>
          <p:cNvSpPr/>
          <p:nvPr/>
        </p:nvSpPr>
        <p:spPr>
          <a:xfrm>
            <a:off x="7388091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899E9-D334-4CD6-8E83-6DAB1F3A2815}"/>
              </a:ext>
            </a:extLst>
          </p:cNvPr>
          <p:cNvSpPr/>
          <p:nvPr/>
        </p:nvSpPr>
        <p:spPr>
          <a:xfrm>
            <a:off x="3698406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6A904-57C3-4512-A15E-1F52E3B9CE84}"/>
              </a:ext>
            </a:extLst>
          </p:cNvPr>
          <p:cNvSpPr/>
          <p:nvPr/>
        </p:nvSpPr>
        <p:spPr>
          <a:xfrm>
            <a:off x="4436343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681F1-1D89-423A-8F4A-48448378DC1C}"/>
              </a:ext>
            </a:extLst>
          </p:cNvPr>
          <p:cNvSpPr/>
          <p:nvPr/>
        </p:nvSpPr>
        <p:spPr>
          <a:xfrm>
            <a:off x="5174280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039E0E-BE2D-4371-B4C7-4894A41D4CE9}"/>
              </a:ext>
            </a:extLst>
          </p:cNvPr>
          <p:cNvSpPr/>
          <p:nvPr/>
        </p:nvSpPr>
        <p:spPr>
          <a:xfrm>
            <a:off x="5912217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6232E429-4E64-42A6-8DB3-2712492B584E}"/>
              </a:ext>
            </a:extLst>
          </p:cNvPr>
          <p:cNvSpPr/>
          <p:nvPr/>
        </p:nvSpPr>
        <p:spPr>
          <a:xfrm>
            <a:off x="3963101" y="3166249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F56CF-A73B-4F3D-8A5A-2536C13091D5}"/>
              </a:ext>
            </a:extLst>
          </p:cNvPr>
          <p:cNvSpPr txBox="1"/>
          <p:nvPr/>
        </p:nvSpPr>
        <p:spPr>
          <a:xfrm>
            <a:off x="1722268" y="1038687"/>
            <a:ext cx="292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Bruteforce,kmp</a:t>
            </a:r>
            <a:endParaRPr lang="ko-KR" altLang="en-US" sz="2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81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18DA90-C408-4460-ABFC-03723FB9C68F}"/>
              </a:ext>
            </a:extLst>
          </p:cNvPr>
          <p:cNvSpPr/>
          <p:nvPr/>
        </p:nvSpPr>
        <p:spPr>
          <a:xfrm>
            <a:off x="3698406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A7E2E-507F-442F-A721-6811F0908F28}"/>
              </a:ext>
            </a:extLst>
          </p:cNvPr>
          <p:cNvSpPr/>
          <p:nvPr/>
        </p:nvSpPr>
        <p:spPr>
          <a:xfrm>
            <a:off x="4436343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867762-C402-432F-AE1B-61B8BF01E601}"/>
              </a:ext>
            </a:extLst>
          </p:cNvPr>
          <p:cNvSpPr/>
          <p:nvPr/>
        </p:nvSpPr>
        <p:spPr>
          <a:xfrm>
            <a:off x="5174280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552E88-C714-4780-A9F7-A4B32ACE01E0}"/>
              </a:ext>
            </a:extLst>
          </p:cNvPr>
          <p:cNvSpPr/>
          <p:nvPr/>
        </p:nvSpPr>
        <p:spPr>
          <a:xfrm>
            <a:off x="5912217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9DA6E-293E-40AC-83D5-2973713D2722}"/>
              </a:ext>
            </a:extLst>
          </p:cNvPr>
          <p:cNvSpPr/>
          <p:nvPr/>
        </p:nvSpPr>
        <p:spPr>
          <a:xfrm>
            <a:off x="6650154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69E65-156B-4162-BF9A-E3683D90EA8F}"/>
              </a:ext>
            </a:extLst>
          </p:cNvPr>
          <p:cNvSpPr/>
          <p:nvPr/>
        </p:nvSpPr>
        <p:spPr>
          <a:xfrm>
            <a:off x="7388091" y="239214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899E9-D334-4CD6-8E83-6DAB1F3A2815}"/>
              </a:ext>
            </a:extLst>
          </p:cNvPr>
          <p:cNvSpPr/>
          <p:nvPr/>
        </p:nvSpPr>
        <p:spPr>
          <a:xfrm>
            <a:off x="3698406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6A904-57C3-4512-A15E-1F52E3B9CE84}"/>
              </a:ext>
            </a:extLst>
          </p:cNvPr>
          <p:cNvSpPr/>
          <p:nvPr/>
        </p:nvSpPr>
        <p:spPr>
          <a:xfrm>
            <a:off x="4436343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681F1-1D89-423A-8F4A-48448378DC1C}"/>
              </a:ext>
            </a:extLst>
          </p:cNvPr>
          <p:cNvSpPr/>
          <p:nvPr/>
        </p:nvSpPr>
        <p:spPr>
          <a:xfrm>
            <a:off x="5174280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039E0E-BE2D-4371-B4C7-4894A41D4CE9}"/>
              </a:ext>
            </a:extLst>
          </p:cNvPr>
          <p:cNvSpPr/>
          <p:nvPr/>
        </p:nvSpPr>
        <p:spPr>
          <a:xfrm>
            <a:off x="5912217" y="358727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DEEB78E-7E9B-47E3-B0DE-DB427A0982D0}"/>
              </a:ext>
            </a:extLst>
          </p:cNvPr>
          <p:cNvSpPr/>
          <p:nvPr/>
        </p:nvSpPr>
        <p:spPr>
          <a:xfrm>
            <a:off x="6182984" y="3166248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704BC-1371-40BD-B202-18D0EB102323}"/>
              </a:ext>
            </a:extLst>
          </p:cNvPr>
          <p:cNvSpPr txBox="1"/>
          <p:nvPr/>
        </p:nvSpPr>
        <p:spPr>
          <a:xfrm>
            <a:off x="1722267" y="1038687"/>
            <a:ext cx="271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Boyer-Moore</a:t>
            </a:r>
            <a:endParaRPr lang="ko-KR" altLang="en-US" sz="2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15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C3C1F5D-EC60-458B-B0D9-F10C7ECF7A9B}"/>
              </a:ext>
            </a:extLst>
          </p:cNvPr>
          <p:cNvSpPr/>
          <p:nvPr/>
        </p:nvSpPr>
        <p:spPr>
          <a:xfrm>
            <a:off x="1935332" y="1464815"/>
            <a:ext cx="3826276" cy="3826276"/>
          </a:xfrm>
          <a:prstGeom prst="ellips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고도 M" panose="02000503000000020004" pitchFamily="2" charset="-127"/>
                <a:ea typeface="고도 M" panose="02000503000000020004" pitchFamily="2" charset="-127"/>
              </a:rPr>
              <a:t>Bad character</a:t>
            </a:r>
            <a:endParaRPr lang="ko-KR" altLang="en-US" sz="4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189299-6987-4AFA-A58B-337EBD618B64}"/>
              </a:ext>
            </a:extLst>
          </p:cNvPr>
          <p:cNvSpPr/>
          <p:nvPr/>
        </p:nvSpPr>
        <p:spPr>
          <a:xfrm>
            <a:off x="6286870" y="1464815"/>
            <a:ext cx="3826276" cy="3826276"/>
          </a:xfrm>
          <a:prstGeom prst="ellips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고도 M" panose="02000503000000020004" pitchFamily="2" charset="-127"/>
                <a:ea typeface="고도 M" panose="02000503000000020004" pitchFamily="2" charset="-127"/>
              </a:rPr>
              <a:t>Good suffix</a:t>
            </a:r>
            <a:endParaRPr lang="ko-KR" altLang="en-US" sz="4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AA0F0-8358-4433-8002-E5B51982583B}"/>
              </a:ext>
            </a:extLst>
          </p:cNvPr>
          <p:cNvSpPr txBox="1"/>
          <p:nvPr/>
        </p:nvSpPr>
        <p:spPr>
          <a:xfrm>
            <a:off x="4341180" y="603680"/>
            <a:ext cx="351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Boyer-Moore</a:t>
            </a:r>
            <a:endParaRPr lang="ko-KR" altLang="en-US" sz="32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16162DC-23B6-4990-A710-23A391D9113D}"/>
              </a:ext>
            </a:extLst>
          </p:cNvPr>
          <p:cNvSpPr/>
          <p:nvPr/>
        </p:nvSpPr>
        <p:spPr>
          <a:xfrm>
            <a:off x="4183232" y="1426715"/>
            <a:ext cx="3826276" cy="3826276"/>
          </a:xfrm>
          <a:prstGeom prst="ellips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고도 M" panose="02000503000000020004" pitchFamily="2" charset="-127"/>
                <a:ea typeface="고도 M" panose="02000503000000020004" pitchFamily="2" charset="-127"/>
              </a:rPr>
              <a:t>Bad character</a:t>
            </a:r>
            <a:endParaRPr lang="ko-KR" altLang="en-US" sz="4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D5AC3A-1853-4E44-9DC7-43A67826F468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11320-FE01-4A60-8D2B-E54E443B27CF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AB65AE-8474-4298-BCA0-E04857C661FA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C821D-AD98-4935-AC79-D943DDFA5CA2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2324F-3DC3-4BD2-B7A3-F7E51288EDFE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365303-72EB-4ABF-910A-67B28D18935E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B8878-574F-48CC-9420-467354E5C65C}"/>
              </a:ext>
            </a:extLst>
          </p:cNvPr>
          <p:cNvSpPr/>
          <p:nvPr/>
        </p:nvSpPr>
        <p:spPr>
          <a:xfrm>
            <a:off x="1693143" y="2684835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71FC64-99B7-4C3D-904A-42382071A3EB}"/>
              </a:ext>
            </a:extLst>
          </p:cNvPr>
          <p:cNvSpPr/>
          <p:nvPr/>
        </p:nvSpPr>
        <p:spPr>
          <a:xfrm>
            <a:off x="2431080" y="2684835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F949A0-4383-479C-BC23-559D7EEAC691}"/>
              </a:ext>
            </a:extLst>
          </p:cNvPr>
          <p:cNvSpPr/>
          <p:nvPr/>
        </p:nvSpPr>
        <p:spPr>
          <a:xfrm>
            <a:off x="3169017" y="2684835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E48115-EA0B-4796-B4C0-2959AEFDD7BA}"/>
              </a:ext>
            </a:extLst>
          </p:cNvPr>
          <p:cNvSpPr/>
          <p:nvPr/>
        </p:nvSpPr>
        <p:spPr>
          <a:xfrm>
            <a:off x="3906954" y="2684835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3A2369-396C-43BB-AF96-A009E6088C1C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1491D-F930-4872-9AF9-D0B3F7C239DB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8F00C5-CFAC-4C40-A852-9AA04B6A5F84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8AAD2-500A-4A67-8200-5E8AA2D2F38D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A7BA2A-0325-422B-BC91-72BF7519389A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DF2E68-1857-42AF-AAF2-452F881379D8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12F55846-56C3-4BE9-875D-F969A5CFE4B7}"/>
              </a:ext>
            </a:extLst>
          </p:cNvPr>
          <p:cNvSpPr/>
          <p:nvPr/>
        </p:nvSpPr>
        <p:spPr>
          <a:xfrm>
            <a:off x="4171648" y="2263805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FFFBB168-A704-47EC-A30B-14A5CFFDFDE5}"/>
              </a:ext>
            </a:extLst>
          </p:cNvPr>
          <p:cNvSpPr/>
          <p:nvPr/>
        </p:nvSpPr>
        <p:spPr>
          <a:xfrm>
            <a:off x="2695774" y="3422773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A84A8-C765-4F67-9A81-C4B2E7DBD16E}"/>
              </a:ext>
            </a:extLst>
          </p:cNvPr>
          <p:cNvSpPr txBox="1"/>
          <p:nvPr/>
        </p:nvSpPr>
        <p:spPr>
          <a:xfrm>
            <a:off x="1003177" y="443883"/>
            <a:ext cx="34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Bad character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39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8B5AC-04FB-4770-A483-4558B4E116FB}"/>
              </a:ext>
            </a:extLst>
          </p:cNvPr>
          <p:cNvSpPr txBox="1"/>
          <p:nvPr/>
        </p:nvSpPr>
        <p:spPr>
          <a:xfrm>
            <a:off x="1207363" y="1404146"/>
            <a:ext cx="3790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</a:t>
            </a:r>
            <a:endParaRPr lang="ko-KR" altLang="en-US" sz="8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6F061-968A-426D-8C97-5713A0DEA8FB}"/>
              </a:ext>
            </a:extLst>
          </p:cNvPr>
          <p:cNvSpPr txBox="1"/>
          <p:nvPr/>
        </p:nvSpPr>
        <p:spPr>
          <a:xfrm>
            <a:off x="1669001" y="1730013"/>
            <a:ext cx="3329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ndex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3AF6B96-4601-4BBD-A5CA-E907AEE87E0F}"/>
              </a:ext>
            </a:extLst>
          </p:cNvPr>
          <p:cNvSpPr/>
          <p:nvPr/>
        </p:nvSpPr>
        <p:spPr>
          <a:xfrm>
            <a:off x="5248275" y="1301388"/>
            <a:ext cx="4981575" cy="613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Introductuon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D7D00F-03EB-4B33-B570-DCACF3DE1CB5}"/>
              </a:ext>
            </a:extLst>
          </p:cNvPr>
          <p:cNvSpPr/>
          <p:nvPr/>
        </p:nvSpPr>
        <p:spPr>
          <a:xfrm>
            <a:off x="5248274" y="2319682"/>
            <a:ext cx="4981575" cy="613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Benchmark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25B399-9DCA-4701-8796-2FB0823BE031}"/>
              </a:ext>
            </a:extLst>
          </p:cNvPr>
          <p:cNvSpPr/>
          <p:nvPr/>
        </p:nvSpPr>
        <p:spPr>
          <a:xfrm>
            <a:off x="5248274" y="3361340"/>
            <a:ext cx="4981575" cy="613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My algorithm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8FF8B5-78BD-488B-900F-4BB2D578E1E4}"/>
              </a:ext>
            </a:extLst>
          </p:cNvPr>
          <p:cNvSpPr/>
          <p:nvPr/>
        </p:nvSpPr>
        <p:spPr>
          <a:xfrm>
            <a:off x="5248274" y="4402998"/>
            <a:ext cx="4981575" cy="613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Result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059F3C-39CA-443E-AAC1-31A903F444B5}"/>
              </a:ext>
            </a:extLst>
          </p:cNvPr>
          <p:cNvSpPr/>
          <p:nvPr/>
        </p:nvSpPr>
        <p:spPr>
          <a:xfrm>
            <a:off x="5248274" y="5444656"/>
            <a:ext cx="4981575" cy="6131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Future work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8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D5AC3A-1853-4E44-9DC7-43A67826F468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11320-FE01-4A60-8D2B-E54E443B27CF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AB65AE-8474-4298-BCA0-E04857C661FA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C821D-AD98-4935-AC79-D943DDFA5CA2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2324F-3DC3-4BD2-B7A3-F7E51288EDFE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365303-72EB-4ABF-910A-67B28D18935E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B8878-574F-48CC-9420-467354E5C65C}"/>
              </a:ext>
            </a:extLst>
          </p:cNvPr>
          <p:cNvSpPr/>
          <p:nvPr/>
        </p:nvSpPr>
        <p:spPr>
          <a:xfrm>
            <a:off x="3169017" y="268483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71FC64-99B7-4C3D-904A-42382071A3EB}"/>
              </a:ext>
            </a:extLst>
          </p:cNvPr>
          <p:cNvSpPr/>
          <p:nvPr/>
        </p:nvSpPr>
        <p:spPr>
          <a:xfrm>
            <a:off x="3906954" y="268483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F949A0-4383-479C-BC23-559D7EEAC691}"/>
              </a:ext>
            </a:extLst>
          </p:cNvPr>
          <p:cNvSpPr/>
          <p:nvPr/>
        </p:nvSpPr>
        <p:spPr>
          <a:xfrm>
            <a:off x="4644891" y="268483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E48115-EA0B-4796-B4C0-2959AEFDD7BA}"/>
              </a:ext>
            </a:extLst>
          </p:cNvPr>
          <p:cNvSpPr/>
          <p:nvPr/>
        </p:nvSpPr>
        <p:spPr>
          <a:xfrm>
            <a:off x="5382828" y="268483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3A2369-396C-43BB-AF96-A009E6088C1C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1491D-F930-4872-9AF9-D0B3F7C239DB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8F00C5-CFAC-4C40-A852-9AA04B6A5F84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8AAD2-500A-4A67-8200-5E8AA2D2F38D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A7BA2A-0325-422B-BC91-72BF7519389A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DF2E68-1857-42AF-AAF2-452F881379D8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C5FD902C-812D-4211-8302-F05D1569E9A8}"/>
              </a:ext>
            </a:extLst>
          </p:cNvPr>
          <p:cNvSpPr/>
          <p:nvPr/>
        </p:nvSpPr>
        <p:spPr>
          <a:xfrm>
            <a:off x="5647522" y="2263805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EED1862A-413F-4821-9E39-BA44FD994043}"/>
              </a:ext>
            </a:extLst>
          </p:cNvPr>
          <p:cNvSpPr/>
          <p:nvPr/>
        </p:nvSpPr>
        <p:spPr>
          <a:xfrm>
            <a:off x="2695774" y="3422771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041E43-37C4-4794-9D06-722FB203CCD6}"/>
              </a:ext>
            </a:extLst>
          </p:cNvPr>
          <p:cNvSpPr txBox="1"/>
          <p:nvPr/>
        </p:nvSpPr>
        <p:spPr>
          <a:xfrm>
            <a:off x="1003177" y="443883"/>
            <a:ext cx="34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Bad character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21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D5AC3A-1853-4E44-9DC7-43A67826F468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11320-FE01-4A60-8D2B-E54E443B27CF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AB65AE-8474-4298-BCA0-E04857C661FA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C821D-AD98-4935-AC79-D943DDFA5CA2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2324F-3DC3-4BD2-B7A3-F7E51288EDFE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365303-72EB-4ABF-910A-67B28D18935E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B8878-574F-48CC-9420-467354E5C65C}"/>
              </a:ext>
            </a:extLst>
          </p:cNvPr>
          <p:cNvSpPr/>
          <p:nvPr/>
        </p:nvSpPr>
        <p:spPr>
          <a:xfrm>
            <a:off x="6120765" y="272034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71FC64-99B7-4C3D-904A-42382071A3EB}"/>
              </a:ext>
            </a:extLst>
          </p:cNvPr>
          <p:cNvSpPr/>
          <p:nvPr/>
        </p:nvSpPr>
        <p:spPr>
          <a:xfrm>
            <a:off x="6858702" y="272034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F949A0-4383-479C-BC23-559D7EEAC691}"/>
              </a:ext>
            </a:extLst>
          </p:cNvPr>
          <p:cNvSpPr/>
          <p:nvPr/>
        </p:nvSpPr>
        <p:spPr>
          <a:xfrm>
            <a:off x="7596639" y="272034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E48115-EA0B-4796-B4C0-2959AEFDD7BA}"/>
              </a:ext>
            </a:extLst>
          </p:cNvPr>
          <p:cNvSpPr/>
          <p:nvPr/>
        </p:nvSpPr>
        <p:spPr>
          <a:xfrm>
            <a:off x="8334576" y="2720344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3A2369-396C-43BB-AF96-A009E6088C1C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1491D-F930-4872-9AF9-D0B3F7C239DB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8F00C5-CFAC-4C40-A852-9AA04B6A5F84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8AAD2-500A-4A67-8200-5E8AA2D2F38D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A7BA2A-0325-422B-BC91-72BF7519389A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DF2E68-1857-42AF-AAF2-452F881379D8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7C3532A5-9F00-4090-8453-939C27EC5023}"/>
              </a:ext>
            </a:extLst>
          </p:cNvPr>
          <p:cNvSpPr/>
          <p:nvPr/>
        </p:nvSpPr>
        <p:spPr>
          <a:xfrm>
            <a:off x="6395583" y="2299316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4D33609-99F3-43A2-8F32-5E29468690A9}"/>
              </a:ext>
            </a:extLst>
          </p:cNvPr>
          <p:cNvSpPr/>
          <p:nvPr/>
        </p:nvSpPr>
        <p:spPr>
          <a:xfrm>
            <a:off x="7135544" y="2299315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60715BDC-84C8-4DA9-95C5-128623427434}"/>
              </a:ext>
            </a:extLst>
          </p:cNvPr>
          <p:cNvSpPr/>
          <p:nvPr/>
        </p:nvSpPr>
        <p:spPr>
          <a:xfrm>
            <a:off x="7873481" y="2299315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5394E14-45AA-4AF2-8385-850A156E6616}"/>
              </a:ext>
            </a:extLst>
          </p:cNvPr>
          <p:cNvSpPr/>
          <p:nvPr/>
        </p:nvSpPr>
        <p:spPr>
          <a:xfrm>
            <a:off x="8615466" y="2299315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5B118-709C-4899-BA93-8E460993D082}"/>
              </a:ext>
            </a:extLst>
          </p:cNvPr>
          <p:cNvSpPr txBox="1"/>
          <p:nvPr/>
        </p:nvSpPr>
        <p:spPr>
          <a:xfrm>
            <a:off x="1003177" y="443883"/>
            <a:ext cx="34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Bad character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6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A8B1759-DEDE-498C-AEC7-9875D61FE765}"/>
              </a:ext>
            </a:extLst>
          </p:cNvPr>
          <p:cNvSpPr/>
          <p:nvPr/>
        </p:nvSpPr>
        <p:spPr>
          <a:xfrm>
            <a:off x="4096120" y="1455290"/>
            <a:ext cx="3826276" cy="3826276"/>
          </a:xfrm>
          <a:prstGeom prst="ellips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고도 M" panose="02000503000000020004" pitchFamily="2" charset="-127"/>
                <a:ea typeface="고도 M" panose="02000503000000020004" pitchFamily="2" charset="-127"/>
              </a:rPr>
              <a:t>Good suffix</a:t>
            </a:r>
            <a:endParaRPr lang="ko-KR" altLang="en-US" sz="4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75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FC6C56-304E-42FC-BC8E-0D143D11C293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B1DCB-940D-4503-9D3C-59A5544DFBFF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AD28C-D28A-48B7-99A6-C33B4F12F08B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1DC68-0C9C-4A82-B9DA-8E30FB0535D9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9FB610-D0AA-4C38-8CE6-8F68201B0855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D9AF42-BB40-450C-8950-6655B1DFD054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0E287-7684-416F-AF2C-8F2CA06AC22A}"/>
              </a:ext>
            </a:extLst>
          </p:cNvPr>
          <p:cNvSpPr/>
          <p:nvPr/>
        </p:nvSpPr>
        <p:spPr>
          <a:xfrm>
            <a:off x="1693143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1D9485-F40E-4C96-A271-D29A1C1051A3}"/>
              </a:ext>
            </a:extLst>
          </p:cNvPr>
          <p:cNvSpPr/>
          <p:nvPr/>
        </p:nvSpPr>
        <p:spPr>
          <a:xfrm>
            <a:off x="2431080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C7648-5A20-43F1-A8AA-0841DB97D353}"/>
              </a:ext>
            </a:extLst>
          </p:cNvPr>
          <p:cNvSpPr/>
          <p:nvPr/>
        </p:nvSpPr>
        <p:spPr>
          <a:xfrm>
            <a:off x="3169017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0DD373-F4AD-4BF9-A29F-158A4F6E1A4F}"/>
              </a:ext>
            </a:extLst>
          </p:cNvPr>
          <p:cNvSpPr/>
          <p:nvPr/>
        </p:nvSpPr>
        <p:spPr>
          <a:xfrm>
            <a:off x="3906954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D2AC5F-7DAD-47B0-A4E6-8191E4E66557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D04F1-024D-43CD-9E48-B14B48884F54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33780-907F-4C77-A6F6-2CF4634225ED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B5BDF-648E-4A6D-9EAB-E94FDA80E555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BD07CA-410F-4994-96F8-A363BAC87803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FA6AD4-DA4B-415A-BEFE-2298A16D6458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3801DE-6396-49C4-8EA9-C35E6DD8D924}"/>
              </a:ext>
            </a:extLst>
          </p:cNvPr>
          <p:cNvSpPr/>
          <p:nvPr/>
        </p:nvSpPr>
        <p:spPr>
          <a:xfrm>
            <a:off x="4644891" y="273031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C3E7F137-6AC5-4530-B3E7-762C376A322D}"/>
              </a:ext>
            </a:extLst>
          </p:cNvPr>
          <p:cNvSpPr/>
          <p:nvPr/>
        </p:nvSpPr>
        <p:spPr>
          <a:xfrm>
            <a:off x="4169625" y="2309289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4981FE75-C806-40EE-805A-18E404A24608}"/>
              </a:ext>
            </a:extLst>
          </p:cNvPr>
          <p:cNvSpPr/>
          <p:nvPr/>
        </p:nvSpPr>
        <p:spPr>
          <a:xfrm>
            <a:off x="4911610" y="2309289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A31FB8AF-4708-4791-A918-9C1B710E8431}"/>
              </a:ext>
            </a:extLst>
          </p:cNvPr>
          <p:cNvSpPr/>
          <p:nvPr/>
        </p:nvSpPr>
        <p:spPr>
          <a:xfrm>
            <a:off x="3906954" y="2731408"/>
            <a:ext cx="1475874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8E78A32E-1693-4922-B946-7AA979D170A7}"/>
              </a:ext>
            </a:extLst>
          </p:cNvPr>
          <p:cNvSpPr/>
          <p:nvPr/>
        </p:nvSpPr>
        <p:spPr>
          <a:xfrm>
            <a:off x="1693143" y="2731408"/>
            <a:ext cx="1475874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B76807-8300-4C55-B7F0-2E575D0A2B9A}"/>
              </a:ext>
            </a:extLst>
          </p:cNvPr>
          <p:cNvSpPr txBox="1"/>
          <p:nvPr/>
        </p:nvSpPr>
        <p:spPr>
          <a:xfrm>
            <a:off x="985420" y="621437"/>
            <a:ext cx="381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Case 1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접미부가 앞에 존재한다</a:t>
            </a:r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662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950C-3315-4C1F-8838-733EE09EDEE1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43EEC-C9D2-4BF9-81F0-1B91BFFA11B1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40B9-A2C2-4A8E-951E-DFB942C19218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D6C87-E8AF-4DF9-9D3B-39D73E1B0E94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7F913-B2C1-4922-AFAA-693D2E38ADFD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F1E6D-8423-4E15-B7E8-4170FCC55D3C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3F333-A593-418B-9C8C-AA89861C78EF}"/>
              </a:ext>
            </a:extLst>
          </p:cNvPr>
          <p:cNvSpPr/>
          <p:nvPr/>
        </p:nvSpPr>
        <p:spPr>
          <a:xfrm>
            <a:off x="3906954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C2A47-A46B-4C8D-A207-EBFD11C50044}"/>
              </a:ext>
            </a:extLst>
          </p:cNvPr>
          <p:cNvSpPr/>
          <p:nvPr/>
        </p:nvSpPr>
        <p:spPr>
          <a:xfrm>
            <a:off x="4644891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2C604-C850-4602-BD8C-55875BCFD36A}"/>
              </a:ext>
            </a:extLst>
          </p:cNvPr>
          <p:cNvSpPr/>
          <p:nvPr/>
        </p:nvSpPr>
        <p:spPr>
          <a:xfrm>
            <a:off x="5382828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F6611-AD0B-4787-970A-8C3200E8107E}"/>
              </a:ext>
            </a:extLst>
          </p:cNvPr>
          <p:cNvSpPr/>
          <p:nvPr/>
        </p:nvSpPr>
        <p:spPr>
          <a:xfrm>
            <a:off x="6120765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E7810-81C2-4881-9539-E3DA3BBF17D5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723FB-78C2-408E-84D3-BF7339A84983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6C38FB-49CD-409F-93B2-4C6D407C7DC8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7ADB61-B9A1-4FC7-9E2B-CE7EA3EB1A17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9A694-00A9-4659-B2C2-EC7D14ADC2F4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602EC-9CE5-4F9A-B5C7-8DBD25D977AA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DE270-AC73-4C80-BD09-FEE33BC51003}"/>
              </a:ext>
            </a:extLst>
          </p:cNvPr>
          <p:cNvSpPr/>
          <p:nvPr/>
        </p:nvSpPr>
        <p:spPr>
          <a:xfrm>
            <a:off x="6858702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46B56-DABC-43F8-BED0-0F0D53012704}"/>
              </a:ext>
            </a:extLst>
          </p:cNvPr>
          <p:cNvSpPr txBox="1"/>
          <p:nvPr/>
        </p:nvSpPr>
        <p:spPr>
          <a:xfrm>
            <a:off x="985420" y="621437"/>
            <a:ext cx="381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Case 1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접미부가 앞에 존재한다</a:t>
            </a:r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2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950C-3315-4C1F-8838-733EE09EDEE1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43EEC-C9D2-4BF9-81F0-1B91BFFA11B1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40B9-A2C2-4A8E-951E-DFB942C19218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D6C87-E8AF-4DF9-9D3B-39D73E1B0E94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7F913-B2C1-4922-AFAA-693D2E38ADFD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F1E6D-8423-4E15-B7E8-4170FCC55D3C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3F333-A593-418B-9C8C-AA89861C78EF}"/>
              </a:ext>
            </a:extLst>
          </p:cNvPr>
          <p:cNvSpPr/>
          <p:nvPr/>
        </p:nvSpPr>
        <p:spPr>
          <a:xfrm>
            <a:off x="1693143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C2A47-A46B-4C8D-A207-EBFD11C50044}"/>
              </a:ext>
            </a:extLst>
          </p:cNvPr>
          <p:cNvSpPr/>
          <p:nvPr/>
        </p:nvSpPr>
        <p:spPr>
          <a:xfrm>
            <a:off x="2431080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2C604-C850-4602-BD8C-55875BCFD36A}"/>
              </a:ext>
            </a:extLst>
          </p:cNvPr>
          <p:cNvSpPr/>
          <p:nvPr/>
        </p:nvSpPr>
        <p:spPr>
          <a:xfrm>
            <a:off x="3169017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F6611-AD0B-4787-970A-8C3200E8107E}"/>
              </a:ext>
            </a:extLst>
          </p:cNvPr>
          <p:cNvSpPr/>
          <p:nvPr/>
        </p:nvSpPr>
        <p:spPr>
          <a:xfrm>
            <a:off x="3906954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E7810-81C2-4881-9539-E3DA3BBF17D5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723FB-78C2-408E-84D3-BF7339A84983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6C38FB-49CD-409F-93B2-4C6D407C7DC8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7ADB61-B9A1-4FC7-9E2B-CE7EA3EB1A17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9A694-00A9-4659-B2C2-EC7D14ADC2F4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602EC-9CE5-4F9A-B5C7-8DBD25D977AA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DE270-AC73-4C80-BD09-FEE33BC51003}"/>
              </a:ext>
            </a:extLst>
          </p:cNvPr>
          <p:cNvSpPr/>
          <p:nvPr/>
        </p:nvSpPr>
        <p:spPr>
          <a:xfrm>
            <a:off x="4644891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3EE98AB5-B8F7-4270-8387-9E64DFF64D75}"/>
              </a:ext>
            </a:extLst>
          </p:cNvPr>
          <p:cNvSpPr/>
          <p:nvPr/>
        </p:nvSpPr>
        <p:spPr>
          <a:xfrm>
            <a:off x="3432700" y="2309290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06870783-7701-405F-B360-5BBDE000B214}"/>
              </a:ext>
            </a:extLst>
          </p:cNvPr>
          <p:cNvSpPr/>
          <p:nvPr/>
        </p:nvSpPr>
        <p:spPr>
          <a:xfrm>
            <a:off x="4172661" y="2309289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AE9B338A-C0AC-46C2-B3CE-D9B3FECEB054}"/>
              </a:ext>
            </a:extLst>
          </p:cNvPr>
          <p:cNvSpPr/>
          <p:nvPr/>
        </p:nvSpPr>
        <p:spPr>
          <a:xfrm>
            <a:off x="4910598" y="2309289"/>
            <a:ext cx="208547" cy="42102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BF7A7-388C-40F7-B32C-4DACE50A5735}"/>
              </a:ext>
            </a:extLst>
          </p:cNvPr>
          <p:cNvSpPr txBox="1"/>
          <p:nvPr/>
        </p:nvSpPr>
        <p:spPr>
          <a:xfrm>
            <a:off x="985420" y="621437"/>
            <a:ext cx="44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Case 2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접미부가 앞에 존재하지 않는다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36EB0834-D4BE-4C10-B050-893C8D0E604D}"/>
              </a:ext>
            </a:extLst>
          </p:cNvPr>
          <p:cNvSpPr/>
          <p:nvPr/>
        </p:nvSpPr>
        <p:spPr>
          <a:xfrm>
            <a:off x="3169017" y="2731408"/>
            <a:ext cx="2213811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30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950C-3315-4C1F-8838-733EE09EDEE1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43EEC-C9D2-4BF9-81F0-1B91BFFA11B1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40B9-A2C2-4A8E-951E-DFB942C19218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D6C87-E8AF-4DF9-9D3B-39D73E1B0E94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7F913-B2C1-4922-AFAA-693D2E38ADFD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F1E6D-8423-4E15-B7E8-4170FCC55D3C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3F333-A593-418B-9C8C-AA89861C78EF}"/>
              </a:ext>
            </a:extLst>
          </p:cNvPr>
          <p:cNvSpPr/>
          <p:nvPr/>
        </p:nvSpPr>
        <p:spPr>
          <a:xfrm>
            <a:off x="1693143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C2A47-A46B-4C8D-A207-EBFD11C50044}"/>
              </a:ext>
            </a:extLst>
          </p:cNvPr>
          <p:cNvSpPr/>
          <p:nvPr/>
        </p:nvSpPr>
        <p:spPr>
          <a:xfrm>
            <a:off x="2431080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2C604-C850-4602-BD8C-55875BCFD36A}"/>
              </a:ext>
            </a:extLst>
          </p:cNvPr>
          <p:cNvSpPr/>
          <p:nvPr/>
        </p:nvSpPr>
        <p:spPr>
          <a:xfrm>
            <a:off x="3169017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F6611-AD0B-4787-970A-8C3200E8107E}"/>
              </a:ext>
            </a:extLst>
          </p:cNvPr>
          <p:cNvSpPr/>
          <p:nvPr/>
        </p:nvSpPr>
        <p:spPr>
          <a:xfrm>
            <a:off x="3906954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E7810-81C2-4881-9539-E3DA3BBF17D5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723FB-78C2-408E-84D3-BF7339A84983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6C38FB-49CD-409F-93B2-4C6D407C7DC8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7ADB61-B9A1-4FC7-9E2B-CE7EA3EB1A17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9A694-00A9-4659-B2C2-EC7D14ADC2F4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602EC-9CE5-4F9A-B5C7-8DBD25D977AA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DE270-AC73-4C80-BD09-FEE33BC51003}"/>
              </a:ext>
            </a:extLst>
          </p:cNvPr>
          <p:cNvSpPr/>
          <p:nvPr/>
        </p:nvSpPr>
        <p:spPr>
          <a:xfrm>
            <a:off x="4644891" y="2730319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BF7A7-388C-40F7-B32C-4DACE50A5735}"/>
              </a:ext>
            </a:extLst>
          </p:cNvPr>
          <p:cNvSpPr txBox="1"/>
          <p:nvPr/>
        </p:nvSpPr>
        <p:spPr>
          <a:xfrm>
            <a:off x="985420" y="621437"/>
            <a:ext cx="790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Case 2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접미부가 앞에 존재하지 않는다 </a:t>
            </a:r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접미부의 일부가 접두부와 일치한다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36EB0834-D4BE-4C10-B050-893C8D0E604D}"/>
              </a:ext>
            </a:extLst>
          </p:cNvPr>
          <p:cNvSpPr/>
          <p:nvPr/>
        </p:nvSpPr>
        <p:spPr>
          <a:xfrm>
            <a:off x="3904930" y="2731408"/>
            <a:ext cx="1477898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32E8D879-29BE-4520-A225-F85065F33CA6}"/>
              </a:ext>
            </a:extLst>
          </p:cNvPr>
          <p:cNvSpPr/>
          <p:nvPr/>
        </p:nvSpPr>
        <p:spPr>
          <a:xfrm>
            <a:off x="1687071" y="2731408"/>
            <a:ext cx="1477898" cy="736847"/>
          </a:xfrm>
          <a:prstGeom prst="frame">
            <a:avLst>
              <a:gd name="adj1" fmla="val 52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15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950C-3315-4C1F-8838-733EE09EDEE1}"/>
              </a:ext>
            </a:extLst>
          </p:cNvPr>
          <p:cNvSpPr/>
          <p:nvPr/>
        </p:nvSpPr>
        <p:spPr>
          <a:xfrm>
            <a:off x="169314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43EEC-C9D2-4BF9-81F0-1B91BFFA11B1}"/>
              </a:ext>
            </a:extLst>
          </p:cNvPr>
          <p:cNvSpPr/>
          <p:nvPr/>
        </p:nvSpPr>
        <p:spPr>
          <a:xfrm>
            <a:off x="243108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F40B9-A2C2-4A8E-951E-DFB942C19218}"/>
              </a:ext>
            </a:extLst>
          </p:cNvPr>
          <p:cNvSpPr/>
          <p:nvPr/>
        </p:nvSpPr>
        <p:spPr>
          <a:xfrm>
            <a:off x="3169017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D6C87-E8AF-4DF9-9D3B-39D73E1B0E94}"/>
              </a:ext>
            </a:extLst>
          </p:cNvPr>
          <p:cNvSpPr/>
          <p:nvPr/>
        </p:nvSpPr>
        <p:spPr>
          <a:xfrm>
            <a:off x="3906954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7F913-B2C1-4922-AFAA-693D2E38ADFD}"/>
              </a:ext>
            </a:extLst>
          </p:cNvPr>
          <p:cNvSpPr/>
          <p:nvPr/>
        </p:nvSpPr>
        <p:spPr>
          <a:xfrm>
            <a:off x="4644891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F1E6D-8423-4E15-B7E8-4170FCC55D3C}"/>
              </a:ext>
            </a:extLst>
          </p:cNvPr>
          <p:cNvSpPr/>
          <p:nvPr/>
        </p:nvSpPr>
        <p:spPr>
          <a:xfrm>
            <a:off x="5382828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3F333-A593-418B-9C8C-AA89861C78EF}"/>
              </a:ext>
            </a:extLst>
          </p:cNvPr>
          <p:cNvSpPr/>
          <p:nvPr/>
        </p:nvSpPr>
        <p:spPr>
          <a:xfrm>
            <a:off x="3906954" y="273032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C2A47-A46B-4C8D-A207-EBFD11C50044}"/>
              </a:ext>
            </a:extLst>
          </p:cNvPr>
          <p:cNvSpPr/>
          <p:nvPr/>
        </p:nvSpPr>
        <p:spPr>
          <a:xfrm>
            <a:off x="4644891" y="273032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2C604-C850-4602-BD8C-55875BCFD36A}"/>
              </a:ext>
            </a:extLst>
          </p:cNvPr>
          <p:cNvSpPr/>
          <p:nvPr/>
        </p:nvSpPr>
        <p:spPr>
          <a:xfrm>
            <a:off x="5382828" y="273032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F6611-AD0B-4787-970A-8C3200E8107E}"/>
              </a:ext>
            </a:extLst>
          </p:cNvPr>
          <p:cNvSpPr/>
          <p:nvPr/>
        </p:nvSpPr>
        <p:spPr>
          <a:xfrm>
            <a:off x="6120765" y="273032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E7810-81C2-4881-9539-E3DA3BBF17D5}"/>
              </a:ext>
            </a:extLst>
          </p:cNvPr>
          <p:cNvSpPr/>
          <p:nvPr/>
        </p:nvSpPr>
        <p:spPr>
          <a:xfrm>
            <a:off x="6120765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723FB-78C2-408E-84D3-BF7339A84983}"/>
              </a:ext>
            </a:extLst>
          </p:cNvPr>
          <p:cNvSpPr/>
          <p:nvPr/>
        </p:nvSpPr>
        <p:spPr>
          <a:xfrm>
            <a:off x="6858702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6C38FB-49CD-409F-93B2-4C6D407C7DC8}"/>
              </a:ext>
            </a:extLst>
          </p:cNvPr>
          <p:cNvSpPr/>
          <p:nvPr/>
        </p:nvSpPr>
        <p:spPr>
          <a:xfrm>
            <a:off x="7596639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7ADB61-B9A1-4FC7-9E2B-CE7EA3EB1A17}"/>
              </a:ext>
            </a:extLst>
          </p:cNvPr>
          <p:cNvSpPr/>
          <p:nvPr/>
        </p:nvSpPr>
        <p:spPr>
          <a:xfrm>
            <a:off x="8334576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9A694-00A9-4659-B2C2-EC7D14ADC2F4}"/>
              </a:ext>
            </a:extLst>
          </p:cNvPr>
          <p:cNvSpPr/>
          <p:nvPr/>
        </p:nvSpPr>
        <p:spPr>
          <a:xfrm>
            <a:off x="9072513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D602EC-9CE5-4F9A-B5C7-8DBD25D977AA}"/>
              </a:ext>
            </a:extLst>
          </p:cNvPr>
          <p:cNvSpPr/>
          <p:nvPr/>
        </p:nvSpPr>
        <p:spPr>
          <a:xfrm>
            <a:off x="9810450" y="1525868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DE270-AC73-4C80-BD09-FEE33BC51003}"/>
              </a:ext>
            </a:extLst>
          </p:cNvPr>
          <p:cNvSpPr/>
          <p:nvPr/>
        </p:nvSpPr>
        <p:spPr>
          <a:xfrm>
            <a:off x="6858702" y="273032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5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036089-C007-4090-BBB5-1B44AB8D066E}"/>
              </a:ext>
            </a:extLst>
          </p:cNvPr>
          <p:cNvSpPr/>
          <p:nvPr/>
        </p:nvSpPr>
        <p:spPr>
          <a:xfrm>
            <a:off x="3096126" y="834189"/>
            <a:ext cx="5678905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고도 M" panose="02000503000000020004" pitchFamily="2" charset="-127"/>
                <a:ea typeface="고도 M" panose="02000503000000020004" pitchFamily="2" charset="-127"/>
              </a:rPr>
              <a:t>ATTA</a:t>
            </a:r>
            <a:r>
              <a:rPr lang="en-US" altLang="ko-KR" sz="32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en-US" altLang="ko-KR" sz="3200">
                <a:latin typeface="고도 M" panose="02000503000000020004" pitchFamily="2" charset="-127"/>
                <a:ea typeface="고도 M" panose="02000503000000020004" pitchFamily="2" charset="-127"/>
              </a:rPr>
              <a:t>TTTTTTTTTTTTTTTTT</a:t>
            </a:r>
            <a:endParaRPr lang="ko-KR" altLang="en-US" sz="32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1158DC-5740-46D6-83F8-B9ADBB7FBA94}"/>
              </a:ext>
            </a:extLst>
          </p:cNvPr>
          <p:cNvSpPr/>
          <p:nvPr/>
        </p:nvSpPr>
        <p:spPr>
          <a:xfrm>
            <a:off x="3096126" y="1660358"/>
            <a:ext cx="1666374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고도 M" panose="02000503000000020004" pitchFamily="2" charset="-127"/>
                <a:ea typeface="고도 M" panose="02000503000000020004" pitchFamily="2" charset="-127"/>
              </a:rPr>
              <a:t>ATTAT</a:t>
            </a:r>
            <a:endParaRPr lang="ko-KR" altLang="en-US" sz="32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B8655-15C5-4376-A051-967FD4B42851}"/>
              </a:ext>
            </a:extLst>
          </p:cNvPr>
          <p:cNvSpPr/>
          <p:nvPr/>
        </p:nvSpPr>
        <p:spPr>
          <a:xfrm>
            <a:off x="3096126" y="3545307"/>
            <a:ext cx="5678905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ATTAT</a:t>
            </a:r>
            <a:r>
              <a:rPr lang="en-US" altLang="ko-KR" sz="3200">
                <a:latin typeface="고도 M" panose="02000503000000020004" pitchFamily="2" charset="-127"/>
                <a:ea typeface="고도 M" panose="02000503000000020004" pitchFamily="2" charset="-127"/>
              </a:rPr>
              <a:t>TTTTTTTTTTTTTTTTT</a:t>
            </a:r>
            <a:endParaRPr lang="ko-KR" altLang="en-US" sz="32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304221-2232-436E-AA50-36562B9DD0B9}"/>
              </a:ext>
            </a:extLst>
          </p:cNvPr>
          <p:cNvSpPr/>
          <p:nvPr/>
        </p:nvSpPr>
        <p:spPr>
          <a:xfrm>
            <a:off x="4259178" y="4371476"/>
            <a:ext cx="1636797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고도 M" panose="02000503000000020004" pitchFamily="2" charset="-127"/>
                <a:ea typeface="고도 M" panose="02000503000000020004" pitchFamily="2" charset="-127"/>
              </a:rPr>
              <a:t>ATTAT</a:t>
            </a:r>
            <a:endParaRPr lang="ko-KR" altLang="en-US" sz="32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AC3D6C-BB48-47FA-BEC5-CE96CB9D5B2A}"/>
              </a:ext>
            </a:extLst>
          </p:cNvPr>
          <p:cNvSpPr/>
          <p:nvPr/>
        </p:nvSpPr>
        <p:spPr>
          <a:xfrm>
            <a:off x="5590673" y="2406317"/>
            <a:ext cx="529389" cy="6256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C1EE-6807-425D-8DA9-D6F52D1D23C9}"/>
              </a:ext>
            </a:extLst>
          </p:cNvPr>
          <p:cNvSpPr txBox="1"/>
          <p:nvPr/>
        </p:nvSpPr>
        <p:spPr>
          <a:xfrm>
            <a:off x="1314450" y="940722"/>
            <a:ext cx="166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Reference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1341D-16A8-46B5-A4B1-C52CAAB3FDF9}"/>
              </a:ext>
            </a:extLst>
          </p:cNvPr>
          <p:cNvSpPr txBox="1"/>
          <p:nvPr/>
        </p:nvSpPr>
        <p:spPr>
          <a:xfrm>
            <a:off x="1765957" y="3651358"/>
            <a:ext cx="83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New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16DD6-B8F8-4E7F-9048-5DCBBE4FF90D}"/>
              </a:ext>
            </a:extLst>
          </p:cNvPr>
          <p:cNvSpPr txBox="1"/>
          <p:nvPr/>
        </p:nvSpPr>
        <p:spPr>
          <a:xfrm>
            <a:off x="6258757" y="2534472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Mismatch1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허용</a:t>
            </a:r>
          </a:p>
        </p:txBody>
      </p:sp>
    </p:spTree>
    <p:extLst>
      <p:ext uri="{BB962C8B-B14F-4D97-AF65-F5344CB8AC3E}">
        <p14:creationId xmlns:p14="http://schemas.microsoft.com/office/powerpoint/2010/main" val="1678169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062CA-566B-4A10-A383-BF88FD52FFB1}"/>
              </a:ext>
            </a:extLst>
          </p:cNvPr>
          <p:cNvSpPr txBox="1"/>
          <p:nvPr/>
        </p:nvSpPr>
        <p:spPr>
          <a:xfrm>
            <a:off x="5110550" y="2911113"/>
            <a:ext cx="5245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Result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47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69D6E-35EF-4F0F-AFC0-BBDF912040F9}"/>
              </a:ext>
            </a:extLst>
          </p:cNvPr>
          <p:cNvSpPr txBox="1"/>
          <p:nvPr/>
        </p:nvSpPr>
        <p:spPr>
          <a:xfrm>
            <a:off x="3590926" y="2911113"/>
            <a:ext cx="5245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Introduction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985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67DAFC-9D3D-4793-A171-2AA6364F7460}"/>
              </a:ext>
            </a:extLst>
          </p:cNvPr>
          <p:cNvSpPr txBox="1"/>
          <p:nvPr/>
        </p:nvSpPr>
        <p:spPr>
          <a:xfrm>
            <a:off x="2967791" y="2614864"/>
            <a:ext cx="617620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/>
              <a:t>Windows 8.1</a:t>
            </a:r>
          </a:p>
          <a:p>
            <a:r>
              <a:rPr lang="en-US" altLang="ko-KR" sz="2400"/>
              <a:t>Intel® Core™ i-5-5200U CPU @ 2.20GHz</a:t>
            </a:r>
          </a:p>
          <a:p>
            <a:r>
              <a:rPr lang="en-US" altLang="ko-KR" sz="2400"/>
              <a:t>8GB RAM</a:t>
            </a:r>
          </a:p>
          <a:p>
            <a:r>
              <a:rPr lang="en-US" altLang="ko-KR" sz="2400"/>
              <a:t>X64</a:t>
            </a:r>
          </a:p>
          <a:p>
            <a:endParaRPr lang="en-US" altLang="ko-KR" sz="2400"/>
          </a:p>
          <a:p>
            <a:r>
              <a:rPr lang="en-US" altLang="ko-KR" sz="2400"/>
              <a:t>Visual studio 2017</a:t>
            </a:r>
          </a:p>
          <a:p>
            <a:r>
              <a:rPr lang="en-US" altLang="ko-KR" sz="2400"/>
              <a:t>C++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A1A93-F8B2-46B1-A566-48F6E7FA3C41}"/>
              </a:ext>
            </a:extLst>
          </p:cNvPr>
          <p:cNvSpPr txBox="1"/>
          <p:nvPr/>
        </p:nvSpPr>
        <p:spPr>
          <a:xfrm>
            <a:off x="4700337" y="1700464"/>
            <a:ext cx="44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개발 및 실행환경</a:t>
            </a:r>
          </a:p>
        </p:txBody>
      </p:sp>
    </p:spTree>
    <p:extLst>
      <p:ext uri="{BB962C8B-B14F-4D97-AF65-F5344CB8AC3E}">
        <p14:creationId xmlns:p14="http://schemas.microsoft.com/office/powerpoint/2010/main" val="216752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1232AB-30AF-494F-915E-5DFC94E8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7019"/>
              </p:ext>
            </p:extLst>
          </p:nvPr>
        </p:nvGraphicFramePr>
        <p:xfrm>
          <a:off x="206291" y="1507958"/>
          <a:ext cx="3916530" cy="2958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510">
                  <a:extLst>
                    <a:ext uri="{9D8B030D-6E8A-4147-A177-3AD203B41FA5}">
                      <a16:colId xmlns:a16="http://schemas.microsoft.com/office/drawing/2014/main" val="2403682607"/>
                    </a:ext>
                  </a:extLst>
                </a:gridCol>
                <a:gridCol w="1305510">
                  <a:extLst>
                    <a:ext uri="{9D8B030D-6E8A-4147-A177-3AD203B41FA5}">
                      <a16:colId xmlns:a16="http://schemas.microsoft.com/office/drawing/2014/main" val="1114639977"/>
                    </a:ext>
                  </a:extLst>
                </a:gridCol>
                <a:gridCol w="1305510">
                  <a:extLst>
                    <a:ext uri="{9D8B030D-6E8A-4147-A177-3AD203B41FA5}">
                      <a16:colId xmlns:a16="http://schemas.microsoft.com/office/drawing/2014/main" val="2665313202"/>
                    </a:ext>
                  </a:extLst>
                </a:gridCol>
              </a:tblGrid>
              <a:tr h="49306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09060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8631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10.882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474454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10.748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67589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4719303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11.091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6143687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E16139E-44AE-4290-BF2E-C1A24EA14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620216"/>
              </p:ext>
            </p:extLst>
          </p:nvPr>
        </p:nvGraphicFramePr>
        <p:xfrm>
          <a:off x="4397541" y="1278731"/>
          <a:ext cx="6521118" cy="411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DA2085-CBF6-4DE0-BA5E-1A9C6A138040}"/>
              </a:ext>
            </a:extLst>
          </p:cNvPr>
          <p:cNvSpPr txBox="1"/>
          <p:nvPr/>
        </p:nvSpPr>
        <p:spPr>
          <a:xfrm>
            <a:off x="3971925" y="552450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길이에 변화를 주었을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9A17B-A68C-4668-BD86-2B6F1C9AEB41}"/>
              </a:ext>
            </a:extLst>
          </p:cNvPr>
          <p:cNvSpPr txBox="1"/>
          <p:nvPr/>
        </p:nvSpPr>
        <p:spPr>
          <a:xfrm>
            <a:off x="774534" y="4466316"/>
            <a:ext cx="260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RG</a:t>
            </a:r>
            <a:r>
              <a:rPr lang="ko-KR" altLang="en-US">
                <a:solidFill>
                  <a:schemeClr val="bg1"/>
                </a:solidFill>
              </a:rPr>
              <a:t>의 길이</a:t>
            </a:r>
            <a:r>
              <a:rPr lang="en-US" altLang="ko-KR">
                <a:solidFill>
                  <a:schemeClr val="bg1"/>
                </a:solidFill>
              </a:rPr>
              <a:t>: 10000</a:t>
            </a:r>
          </a:p>
          <a:p>
            <a:r>
              <a:rPr lang="en-US" altLang="ko-KR">
                <a:solidFill>
                  <a:schemeClr val="bg1"/>
                </a:solidFill>
              </a:rPr>
              <a:t>Mismatch : 100</a:t>
            </a:r>
          </a:p>
          <a:p>
            <a:r>
              <a:rPr lang="en-US" altLang="ko-KR">
                <a:solidFill>
                  <a:schemeClr val="bg1"/>
                </a:solidFill>
              </a:rPr>
              <a:t>Shortread 2000</a:t>
            </a:r>
            <a:r>
              <a:rPr lang="ko-KR" altLang="en-US">
                <a:solidFill>
                  <a:schemeClr val="bg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2622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E16139E-44AE-4290-BF2E-C1A24EA14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220558"/>
              </p:ext>
            </p:extLst>
          </p:nvPr>
        </p:nvGraphicFramePr>
        <p:xfrm>
          <a:off x="4386012" y="1263190"/>
          <a:ext cx="6758238" cy="40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0A7F31-69F7-4124-A19D-4CF2D1F9A8D6}"/>
              </a:ext>
            </a:extLst>
          </p:cNvPr>
          <p:cNvSpPr txBox="1"/>
          <p:nvPr/>
        </p:nvSpPr>
        <p:spPr>
          <a:xfrm>
            <a:off x="3971925" y="552450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길이에 변화를 주었을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E5244-298C-4B70-812A-A409766BBAD9}"/>
              </a:ext>
            </a:extLst>
          </p:cNvPr>
          <p:cNvSpPr txBox="1"/>
          <p:nvPr/>
        </p:nvSpPr>
        <p:spPr>
          <a:xfrm>
            <a:off x="774534" y="4466316"/>
            <a:ext cx="260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RG</a:t>
            </a:r>
            <a:r>
              <a:rPr lang="ko-KR" altLang="en-US">
                <a:solidFill>
                  <a:schemeClr val="bg1"/>
                </a:solidFill>
              </a:rPr>
              <a:t>의 길이</a:t>
            </a:r>
            <a:r>
              <a:rPr lang="en-US" altLang="ko-KR">
                <a:solidFill>
                  <a:schemeClr val="bg1"/>
                </a:solidFill>
              </a:rPr>
              <a:t>: 10000</a:t>
            </a:r>
          </a:p>
          <a:p>
            <a:r>
              <a:rPr lang="en-US" altLang="ko-KR">
                <a:solidFill>
                  <a:schemeClr val="bg1"/>
                </a:solidFill>
              </a:rPr>
              <a:t>Mismatch : 100</a:t>
            </a:r>
          </a:p>
          <a:p>
            <a:r>
              <a:rPr lang="en-US" altLang="ko-KR">
                <a:solidFill>
                  <a:schemeClr val="bg1"/>
                </a:solidFill>
              </a:rPr>
              <a:t>Shortread 2000</a:t>
            </a:r>
            <a:r>
              <a:rPr lang="ko-KR" altLang="en-US">
                <a:solidFill>
                  <a:schemeClr val="bg1"/>
                </a:solidFill>
              </a:rPr>
              <a:t>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0D4348-61CD-492F-8009-CBA11759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41817"/>
              </p:ext>
            </p:extLst>
          </p:nvPr>
        </p:nvGraphicFramePr>
        <p:xfrm>
          <a:off x="206291" y="1507958"/>
          <a:ext cx="3916530" cy="2958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510">
                  <a:extLst>
                    <a:ext uri="{9D8B030D-6E8A-4147-A177-3AD203B41FA5}">
                      <a16:colId xmlns:a16="http://schemas.microsoft.com/office/drawing/2014/main" val="2403682607"/>
                    </a:ext>
                  </a:extLst>
                </a:gridCol>
                <a:gridCol w="1305510">
                  <a:extLst>
                    <a:ext uri="{9D8B030D-6E8A-4147-A177-3AD203B41FA5}">
                      <a16:colId xmlns:a16="http://schemas.microsoft.com/office/drawing/2014/main" val="1114639977"/>
                    </a:ext>
                  </a:extLst>
                </a:gridCol>
                <a:gridCol w="1305510">
                  <a:extLst>
                    <a:ext uri="{9D8B030D-6E8A-4147-A177-3AD203B41FA5}">
                      <a16:colId xmlns:a16="http://schemas.microsoft.com/office/drawing/2014/main" val="2665313202"/>
                    </a:ext>
                  </a:extLst>
                </a:gridCol>
              </a:tblGrid>
              <a:tr h="49306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809060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8631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10.882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474454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10.748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675896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4719303"/>
                  </a:ext>
                </a:extLst>
              </a:tr>
              <a:tr h="4930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11.091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61436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AE275A-D3E7-41CC-B7E3-D2C7C09A1E41}"/>
              </a:ext>
            </a:extLst>
          </p:cNvPr>
          <p:cNvSpPr txBox="1"/>
          <p:nvPr/>
        </p:nvSpPr>
        <p:spPr>
          <a:xfrm>
            <a:off x="4386012" y="5544063"/>
            <a:ext cx="58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길수록 시간이 단축된다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31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5A61A-00C3-4401-ADCD-9801CB8F0FEA}"/>
              </a:ext>
            </a:extLst>
          </p:cNvPr>
          <p:cNvSpPr txBox="1"/>
          <p:nvPr/>
        </p:nvSpPr>
        <p:spPr>
          <a:xfrm>
            <a:off x="4878201" y="2598821"/>
            <a:ext cx="253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Why?</a:t>
            </a:r>
            <a:endParaRPr lang="ko-KR" altLang="en-US" sz="72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416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AEE2DB-B802-4C48-B7E0-F508F37C499F}"/>
              </a:ext>
            </a:extLst>
          </p:cNvPr>
          <p:cNvSpPr/>
          <p:nvPr/>
        </p:nvSpPr>
        <p:spPr>
          <a:xfrm>
            <a:off x="1035417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A98739-7169-4377-87FD-91FFF164941C}"/>
              </a:ext>
            </a:extLst>
          </p:cNvPr>
          <p:cNvSpPr/>
          <p:nvPr/>
        </p:nvSpPr>
        <p:spPr>
          <a:xfrm>
            <a:off x="1773354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E9FCBB-3809-4B53-96E1-C0E1A029C757}"/>
              </a:ext>
            </a:extLst>
          </p:cNvPr>
          <p:cNvSpPr/>
          <p:nvPr/>
        </p:nvSpPr>
        <p:spPr>
          <a:xfrm>
            <a:off x="2511291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835269-74F4-4421-94FA-9540B5F7C0C0}"/>
              </a:ext>
            </a:extLst>
          </p:cNvPr>
          <p:cNvSpPr/>
          <p:nvPr/>
        </p:nvSpPr>
        <p:spPr>
          <a:xfrm>
            <a:off x="3249228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4B167-DA25-41AA-861F-9942CA0A80A2}"/>
              </a:ext>
            </a:extLst>
          </p:cNvPr>
          <p:cNvSpPr/>
          <p:nvPr/>
        </p:nvSpPr>
        <p:spPr>
          <a:xfrm>
            <a:off x="1035417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824DE-D26C-4705-A6F5-9830801ED8E0}"/>
              </a:ext>
            </a:extLst>
          </p:cNvPr>
          <p:cNvSpPr/>
          <p:nvPr/>
        </p:nvSpPr>
        <p:spPr>
          <a:xfrm>
            <a:off x="1773354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728DD5-8B2A-4499-B6E2-3B89E31CB33F}"/>
              </a:ext>
            </a:extLst>
          </p:cNvPr>
          <p:cNvSpPr/>
          <p:nvPr/>
        </p:nvSpPr>
        <p:spPr>
          <a:xfrm>
            <a:off x="2511291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A07C8-5D07-47A7-BEEE-66D099F7DFF1}"/>
              </a:ext>
            </a:extLst>
          </p:cNvPr>
          <p:cNvSpPr/>
          <p:nvPr/>
        </p:nvSpPr>
        <p:spPr>
          <a:xfrm>
            <a:off x="3249228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B24C50-3AA0-4A20-8559-0E9C851E64C2}"/>
              </a:ext>
            </a:extLst>
          </p:cNvPr>
          <p:cNvSpPr/>
          <p:nvPr/>
        </p:nvSpPr>
        <p:spPr>
          <a:xfrm>
            <a:off x="3987165" y="128653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A510B-1F12-40D6-ABAE-5BB6B13802F9}"/>
              </a:ext>
            </a:extLst>
          </p:cNvPr>
          <p:cNvSpPr/>
          <p:nvPr/>
        </p:nvSpPr>
        <p:spPr>
          <a:xfrm>
            <a:off x="1035417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87FA6-98DB-4A3F-831C-265CEB370553}"/>
              </a:ext>
            </a:extLst>
          </p:cNvPr>
          <p:cNvSpPr/>
          <p:nvPr/>
        </p:nvSpPr>
        <p:spPr>
          <a:xfrm>
            <a:off x="1773354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4506F-BBFF-4D27-88D5-87A3A30B66D1}"/>
              </a:ext>
            </a:extLst>
          </p:cNvPr>
          <p:cNvSpPr/>
          <p:nvPr/>
        </p:nvSpPr>
        <p:spPr>
          <a:xfrm>
            <a:off x="2511291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7C72A8-951E-4AB7-A206-822206C5EFD6}"/>
              </a:ext>
            </a:extLst>
          </p:cNvPr>
          <p:cNvSpPr/>
          <p:nvPr/>
        </p:nvSpPr>
        <p:spPr>
          <a:xfrm>
            <a:off x="3249228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20FB9D-616A-498E-9B06-57E044E8E7EF}"/>
              </a:ext>
            </a:extLst>
          </p:cNvPr>
          <p:cNvSpPr/>
          <p:nvPr/>
        </p:nvSpPr>
        <p:spPr>
          <a:xfrm>
            <a:off x="5310638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8FCE89-0616-4E06-9A0B-AA31F7E17EFC}"/>
              </a:ext>
            </a:extLst>
          </p:cNvPr>
          <p:cNvSpPr/>
          <p:nvPr/>
        </p:nvSpPr>
        <p:spPr>
          <a:xfrm>
            <a:off x="6048575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1D677D-B8F1-46BC-8C50-F689361744E5}"/>
              </a:ext>
            </a:extLst>
          </p:cNvPr>
          <p:cNvSpPr/>
          <p:nvPr/>
        </p:nvSpPr>
        <p:spPr>
          <a:xfrm>
            <a:off x="6786512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FBE056-21D4-46C2-AC90-FE3905D4102F}"/>
              </a:ext>
            </a:extLst>
          </p:cNvPr>
          <p:cNvSpPr/>
          <p:nvPr/>
        </p:nvSpPr>
        <p:spPr>
          <a:xfrm>
            <a:off x="7524449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90D75-4B69-4F94-B819-BDA60132E327}"/>
              </a:ext>
            </a:extLst>
          </p:cNvPr>
          <p:cNvSpPr/>
          <p:nvPr/>
        </p:nvSpPr>
        <p:spPr>
          <a:xfrm>
            <a:off x="8262386" y="128653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CFFBDF-3EE9-4AE0-9596-57367BC2246C}"/>
              </a:ext>
            </a:extLst>
          </p:cNvPr>
          <p:cNvSpPr/>
          <p:nvPr/>
        </p:nvSpPr>
        <p:spPr>
          <a:xfrm>
            <a:off x="9000323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E78F36-0416-46A9-8F75-26E28378964D}"/>
              </a:ext>
            </a:extLst>
          </p:cNvPr>
          <p:cNvSpPr/>
          <p:nvPr/>
        </p:nvSpPr>
        <p:spPr>
          <a:xfrm>
            <a:off x="9738260" y="1286531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B00A2C-CE57-4A10-B3B0-AE4C71FF3AB8}"/>
              </a:ext>
            </a:extLst>
          </p:cNvPr>
          <p:cNvSpPr/>
          <p:nvPr/>
        </p:nvSpPr>
        <p:spPr>
          <a:xfrm>
            <a:off x="10476197" y="1286530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884D85-6DC5-47DF-AE53-79ED15345BF8}"/>
              </a:ext>
            </a:extLst>
          </p:cNvPr>
          <p:cNvSpPr/>
          <p:nvPr/>
        </p:nvSpPr>
        <p:spPr>
          <a:xfrm>
            <a:off x="5303319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746BDD-5519-4F70-8BD3-5FD92CB1B907}"/>
              </a:ext>
            </a:extLst>
          </p:cNvPr>
          <p:cNvSpPr/>
          <p:nvPr/>
        </p:nvSpPr>
        <p:spPr>
          <a:xfrm>
            <a:off x="6041256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8DD7C1-0948-49B0-A6C4-6F5E3B1C4FA2}"/>
              </a:ext>
            </a:extLst>
          </p:cNvPr>
          <p:cNvSpPr/>
          <p:nvPr/>
        </p:nvSpPr>
        <p:spPr>
          <a:xfrm>
            <a:off x="6779193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F86C06-4108-46BC-B485-7DA5FB96BFC7}"/>
              </a:ext>
            </a:extLst>
          </p:cNvPr>
          <p:cNvSpPr/>
          <p:nvPr/>
        </p:nvSpPr>
        <p:spPr>
          <a:xfrm>
            <a:off x="7517130" y="2385415"/>
            <a:ext cx="737937" cy="737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6D8253-EF19-4570-B290-3B848B53D311}"/>
              </a:ext>
            </a:extLst>
          </p:cNvPr>
          <p:cNvSpPr/>
          <p:nvPr/>
        </p:nvSpPr>
        <p:spPr>
          <a:xfrm>
            <a:off x="5303319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40C173-CD16-4111-8756-E5FA6A7C4E00}"/>
              </a:ext>
            </a:extLst>
          </p:cNvPr>
          <p:cNvSpPr/>
          <p:nvPr/>
        </p:nvSpPr>
        <p:spPr>
          <a:xfrm>
            <a:off x="6041256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D19127-5245-4203-BC5D-FCDE1D07E5AE}"/>
              </a:ext>
            </a:extLst>
          </p:cNvPr>
          <p:cNvSpPr/>
          <p:nvPr/>
        </p:nvSpPr>
        <p:spPr>
          <a:xfrm>
            <a:off x="6779193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AA4F6B-5227-4A67-A46D-159CDBB6607C}"/>
              </a:ext>
            </a:extLst>
          </p:cNvPr>
          <p:cNvSpPr/>
          <p:nvPr/>
        </p:nvSpPr>
        <p:spPr>
          <a:xfrm>
            <a:off x="7517130" y="2962932"/>
            <a:ext cx="737937" cy="7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A4BF1C-73B2-42D8-8C9A-B62C3AC3E13F}"/>
              </a:ext>
            </a:extLst>
          </p:cNvPr>
          <p:cNvSpPr txBox="1"/>
          <p:nvPr/>
        </p:nvSpPr>
        <p:spPr>
          <a:xfrm>
            <a:off x="1035417" y="709014"/>
            <a:ext cx="18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 = 5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4FFF6A-046A-407B-9D89-C4C86FF6C9F5}"/>
              </a:ext>
            </a:extLst>
          </p:cNvPr>
          <p:cNvSpPr txBox="1"/>
          <p:nvPr/>
        </p:nvSpPr>
        <p:spPr>
          <a:xfrm>
            <a:off x="5310638" y="709014"/>
            <a:ext cx="18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 = 8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C5B083-7EFB-4BF3-AF0D-3C4D90D602A9}"/>
              </a:ext>
            </a:extLst>
          </p:cNvPr>
          <p:cNvSpPr txBox="1"/>
          <p:nvPr/>
        </p:nvSpPr>
        <p:spPr>
          <a:xfrm>
            <a:off x="1026540" y="2228461"/>
            <a:ext cx="18764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BCT = 5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24095-C4B8-40AC-A577-56C2F5EECBB1}"/>
              </a:ext>
            </a:extLst>
          </p:cNvPr>
          <p:cNvSpPr txBox="1"/>
          <p:nvPr/>
        </p:nvSpPr>
        <p:spPr>
          <a:xfrm>
            <a:off x="5298376" y="2228461"/>
            <a:ext cx="18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BCT = 8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00EB83-3BC8-4EB1-ADEA-897F6F9FA668}"/>
              </a:ext>
            </a:extLst>
          </p:cNvPr>
          <p:cNvSpPr txBox="1"/>
          <p:nvPr/>
        </p:nvSpPr>
        <p:spPr>
          <a:xfrm>
            <a:off x="1026540" y="4527612"/>
            <a:ext cx="958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일반적으로 </a:t>
            </a:r>
            <a:r>
              <a:rPr lang="en-US" altLang="ko-KR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</a:t>
            </a:r>
            <a:r>
              <a:rPr lang="ko-KR" altLang="en-US" sz="2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길이가 길면 불일치할때 건너뛰는 문자의 개수가 많아진다</a:t>
            </a:r>
          </a:p>
        </p:txBody>
      </p:sp>
      <p:sp>
        <p:nvSpPr>
          <p:cNvPr id="52" name="원형: 비어 있음 51">
            <a:extLst>
              <a:ext uri="{FF2B5EF4-FFF2-40B4-BE49-F238E27FC236}">
                <a16:creationId xmlns:a16="http://schemas.microsoft.com/office/drawing/2014/main" id="{C720449B-D86B-4AB4-A19F-E54A1B642BA0}"/>
              </a:ext>
            </a:extLst>
          </p:cNvPr>
          <p:cNvSpPr/>
          <p:nvPr/>
        </p:nvSpPr>
        <p:spPr>
          <a:xfrm>
            <a:off x="1071083" y="3008165"/>
            <a:ext cx="666604" cy="666604"/>
          </a:xfrm>
          <a:prstGeom prst="donut">
            <a:avLst>
              <a:gd name="adj" fmla="val 45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2F2E810D-5EF6-4F70-B3C6-B3EB15F06DE9}"/>
              </a:ext>
            </a:extLst>
          </p:cNvPr>
          <p:cNvSpPr/>
          <p:nvPr/>
        </p:nvSpPr>
        <p:spPr>
          <a:xfrm>
            <a:off x="5338985" y="2998598"/>
            <a:ext cx="666604" cy="666604"/>
          </a:xfrm>
          <a:prstGeom prst="donut">
            <a:avLst>
              <a:gd name="adj" fmla="val 45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04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79F3EB4-A57F-426C-9FFC-B348963A2949}"/>
              </a:ext>
            </a:extLst>
          </p:cNvPr>
          <p:cNvSpPr/>
          <p:nvPr/>
        </p:nvSpPr>
        <p:spPr>
          <a:xfrm>
            <a:off x="6344652" y="850232"/>
            <a:ext cx="1949116" cy="1949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Boyer-Moore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CBF925-77B8-47EA-896A-47CBB6FD2A39}"/>
              </a:ext>
            </a:extLst>
          </p:cNvPr>
          <p:cNvSpPr/>
          <p:nvPr/>
        </p:nvSpPr>
        <p:spPr>
          <a:xfrm>
            <a:off x="1395662" y="850231"/>
            <a:ext cx="1949118" cy="1949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KMP</a:t>
            </a: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1B6131CC-95FE-4D9A-BD87-533FE2FBE300}"/>
              </a:ext>
            </a:extLst>
          </p:cNvPr>
          <p:cNvSpPr/>
          <p:nvPr/>
        </p:nvSpPr>
        <p:spPr>
          <a:xfrm>
            <a:off x="2097505" y="3031958"/>
            <a:ext cx="737937" cy="73793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92A6C-8EC0-4857-9A4F-E0B11B7DB623}"/>
              </a:ext>
            </a:extLst>
          </p:cNvPr>
          <p:cNvSpPr/>
          <p:nvPr/>
        </p:nvSpPr>
        <p:spPr>
          <a:xfrm>
            <a:off x="2835442" y="3769895"/>
            <a:ext cx="3324726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Table=shortread_L</a:t>
            </a:r>
            <a:endParaRPr lang="ko-KR" altLang="en-US" sz="280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E628DC3D-A1CB-4D87-8D53-FF3BE9198446}"/>
              </a:ext>
            </a:extLst>
          </p:cNvPr>
          <p:cNvSpPr/>
          <p:nvPr/>
        </p:nvSpPr>
        <p:spPr>
          <a:xfrm>
            <a:off x="7319210" y="2991855"/>
            <a:ext cx="737937" cy="73793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DA44A8-6311-4727-BEA3-2240CAB98C32}"/>
              </a:ext>
            </a:extLst>
          </p:cNvPr>
          <p:cNvSpPr/>
          <p:nvPr/>
        </p:nvSpPr>
        <p:spPr>
          <a:xfrm>
            <a:off x="8057147" y="3769894"/>
            <a:ext cx="1656347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BCT=4</a:t>
            </a:r>
            <a:endParaRPr lang="ko-KR" altLang="en-US" sz="2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24AB26-BD20-45A6-BC09-C40B16AFBC4E}"/>
              </a:ext>
            </a:extLst>
          </p:cNvPr>
          <p:cNvSpPr/>
          <p:nvPr/>
        </p:nvSpPr>
        <p:spPr>
          <a:xfrm>
            <a:off x="8057147" y="4740440"/>
            <a:ext cx="3733800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Suffix=shortread_L+1</a:t>
            </a:r>
            <a:endParaRPr lang="ko-KR" altLang="en-US" sz="2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9EB9AC-B331-49E0-B5B8-1E71E1CC3868}"/>
              </a:ext>
            </a:extLst>
          </p:cNvPr>
          <p:cNvSpPr/>
          <p:nvPr/>
        </p:nvSpPr>
        <p:spPr>
          <a:xfrm>
            <a:off x="8057146" y="5710986"/>
            <a:ext cx="3733801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GST=shortread_L+1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119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062CA-566B-4A10-A383-BF88FD52FFB1}"/>
              </a:ext>
            </a:extLst>
          </p:cNvPr>
          <p:cNvSpPr txBox="1"/>
          <p:nvPr/>
        </p:nvSpPr>
        <p:spPr>
          <a:xfrm>
            <a:off x="4180108" y="2911113"/>
            <a:ext cx="524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Future work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051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AE4D0577-F3B6-4F52-9765-667D251598BD}"/>
              </a:ext>
            </a:extLst>
          </p:cNvPr>
          <p:cNvSpPr/>
          <p:nvPr/>
        </p:nvSpPr>
        <p:spPr>
          <a:xfrm>
            <a:off x="6344652" y="850232"/>
            <a:ext cx="1058778" cy="1058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F045C5-E35B-43B3-84BA-7671FB8A089A}"/>
              </a:ext>
            </a:extLst>
          </p:cNvPr>
          <p:cNvSpPr/>
          <p:nvPr/>
        </p:nvSpPr>
        <p:spPr>
          <a:xfrm>
            <a:off x="2061410" y="1909010"/>
            <a:ext cx="3793958" cy="710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중복되는 </a:t>
            </a:r>
            <a:r>
              <a:rPr lang="en-US" altLang="ko-KR"/>
              <a:t>shortread</a:t>
            </a:r>
            <a:r>
              <a:rPr lang="ko-KR" altLang="en-US"/>
              <a:t>에 대해 한번만 동작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56DA77-3B4B-415B-935B-225E177D1A27}"/>
              </a:ext>
            </a:extLst>
          </p:cNvPr>
          <p:cNvSpPr/>
          <p:nvPr/>
        </p:nvSpPr>
        <p:spPr>
          <a:xfrm>
            <a:off x="7106652" y="1860884"/>
            <a:ext cx="3914274" cy="759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해시테이블에 링크드리스트로 연결되어 탐색과정 필요</a:t>
            </a:r>
            <a:endParaRPr lang="en-US" altLang="ko-KR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E5E317-F732-4FEA-BC70-F26F0E7851C9}"/>
              </a:ext>
            </a:extLst>
          </p:cNvPr>
          <p:cNvSpPr/>
          <p:nvPr/>
        </p:nvSpPr>
        <p:spPr>
          <a:xfrm>
            <a:off x="1395662" y="850231"/>
            <a:ext cx="1058779" cy="1058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Pros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EAC859-6E1A-4BF2-A046-0DF2339B99DD}"/>
              </a:ext>
            </a:extLst>
          </p:cNvPr>
          <p:cNvSpPr/>
          <p:nvPr/>
        </p:nvSpPr>
        <p:spPr>
          <a:xfrm>
            <a:off x="2061410" y="2743199"/>
            <a:ext cx="3793958" cy="710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빠르지만 </a:t>
            </a:r>
            <a:r>
              <a:rPr lang="en-US" altLang="ko-KR"/>
              <a:t>Shortread</a:t>
            </a:r>
            <a:r>
              <a:rPr lang="ko-KR" altLang="en-US"/>
              <a:t>가 길 경우 더 빠른 속도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8BF9ED-1829-44D1-96E7-668B1F9DECC6}"/>
              </a:ext>
            </a:extLst>
          </p:cNvPr>
          <p:cNvSpPr/>
          <p:nvPr/>
        </p:nvSpPr>
        <p:spPr>
          <a:xfrm>
            <a:off x="7106652" y="2743199"/>
            <a:ext cx="3914274" cy="759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MG,RG,NG 3</a:t>
            </a:r>
            <a:r>
              <a:rPr lang="ko-KR" altLang="en-US"/>
              <a:t>개를 따로저장하여</a:t>
            </a:r>
            <a:endParaRPr lang="en-US" altLang="ko-KR"/>
          </a:p>
          <a:p>
            <a:pPr algn="ctr"/>
            <a:r>
              <a:rPr lang="ko-KR" altLang="en-US"/>
              <a:t> 공간복잡도가 좋지않음</a:t>
            </a:r>
          </a:p>
        </p:txBody>
      </p:sp>
    </p:spTree>
    <p:extLst>
      <p:ext uri="{BB962C8B-B14F-4D97-AF65-F5344CB8AC3E}">
        <p14:creationId xmlns:p14="http://schemas.microsoft.com/office/powerpoint/2010/main" val="3682710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633ED4-2418-4949-8590-D58E526217B6}"/>
              </a:ext>
            </a:extLst>
          </p:cNvPr>
          <p:cNvSpPr txBox="1"/>
          <p:nvPr/>
        </p:nvSpPr>
        <p:spPr>
          <a:xfrm>
            <a:off x="5357366" y="3046527"/>
            <a:ext cx="169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THANKS!</a:t>
            </a:r>
            <a:endParaRPr lang="ko-KR" altLang="en-US" sz="2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4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7790216A-76FE-42D9-ABCE-431713217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339" y="3226669"/>
            <a:ext cx="1468639" cy="1958184"/>
          </a:xfrm>
          <a:prstGeom prst="rect">
            <a:avLst/>
          </a:prstGeom>
        </p:spPr>
      </p:pic>
      <p:pic>
        <p:nvPicPr>
          <p:cNvPr id="10" name="그래픽 9" descr="남자">
            <a:extLst>
              <a:ext uri="{FF2B5EF4-FFF2-40B4-BE49-F238E27FC236}">
                <a16:creationId xmlns:a16="http://schemas.microsoft.com/office/drawing/2014/main" id="{A4B8AD54-0551-4063-9DA7-6CF8DCC75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560" y="3220798"/>
            <a:ext cx="1468639" cy="1958184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906DCC66-06C6-4443-973C-AD69C1EC04BF}"/>
              </a:ext>
            </a:extLst>
          </p:cNvPr>
          <p:cNvSpPr/>
          <p:nvPr/>
        </p:nvSpPr>
        <p:spPr>
          <a:xfrm>
            <a:off x="5037222" y="3786603"/>
            <a:ext cx="2077453" cy="465221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99527-C4B0-4DF5-8EE0-EBE9172C0912}"/>
              </a:ext>
            </a:extLst>
          </p:cNvPr>
          <p:cNvSpPr txBox="1"/>
          <p:nvPr/>
        </p:nvSpPr>
        <p:spPr>
          <a:xfrm>
            <a:off x="4303295" y="1632487"/>
            <a:ext cx="3862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99%</a:t>
            </a:r>
            <a:endParaRPr lang="ko-KR" altLang="en-US" sz="88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8445921-C5FE-4A17-94BB-3F3ECFEAEA76}"/>
              </a:ext>
            </a:extLst>
          </p:cNvPr>
          <p:cNvSpPr/>
          <p:nvPr/>
        </p:nvSpPr>
        <p:spPr>
          <a:xfrm rot="10800000">
            <a:off x="6906127" y="1074298"/>
            <a:ext cx="842209" cy="165076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9B682-E1C3-4766-8DD6-BEA95C4E3DDA}"/>
              </a:ext>
            </a:extLst>
          </p:cNvPr>
          <p:cNvSpPr txBox="1"/>
          <p:nvPr/>
        </p:nvSpPr>
        <p:spPr>
          <a:xfrm>
            <a:off x="1829802" y="2507235"/>
            <a:ext cx="7895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  <a:endParaRPr lang="ko-KR" altLang="en-US" sz="115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D5CEB6F-D70F-4675-B461-B5AC9274A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465" y="2500282"/>
            <a:ext cx="1468639" cy="1958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EF7A8-FD05-42C4-8408-E249D8BD0887}"/>
              </a:ext>
            </a:extLst>
          </p:cNvPr>
          <p:cNvSpPr txBox="1"/>
          <p:nvPr/>
        </p:nvSpPr>
        <p:spPr>
          <a:xfrm>
            <a:off x="4250200" y="4497191"/>
            <a:ext cx="51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GCCTAATTCTGGCG…</a:t>
            </a:r>
            <a:endParaRPr lang="ko-KR" altLang="en-US" sz="32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36DF7098-53AD-47CB-B54A-6036CAE858E7}"/>
              </a:ext>
            </a:extLst>
          </p:cNvPr>
          <p:cNvSpPr/>
          <p:nvPr/>
        </p:nvSpPr>
        <p:spPr>
          <a:xfrm>
            <a:off x="3528394" y="2717374"/>
            <a:ext cx="1524000" cy="1524000"/>
          </a:xfrm>
          <a:prstGeom prst="mathPlus">
            <a:avLst>
              <a:gd name="adj1" fmla="val 977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E92DB94C-7765-455D-A8F9-5BE032F7E981}"/>
              </a:ext>
            </a:extLst>
          </p:cNvPr>
          <p:cNvSpPr/>
          <p:nvPr/>
        </p:nvSpPr>
        <p:spPr>
          <a:xfrm>
            <a:off x="7115175" y="3031699"/>
            <a:ext cx="1543050" cy="895350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B8BCE-CAC0-4407-9BF8-EFAF63CF9C4C}"/>
              </a:ext>
            </a:extLst>
          </p:cNvPr>
          <p:cNvSpPr txBox="1"/>
          <p:nvPr/>
        </p:nvSpPr>
        <p:spPr>
          <a:xfrm>
            <a:off x="9290018" y="2507235"/>
            <a:ext cx="16202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  <a:endParaRPr lang="ko-KR" altLang="en-US" sz="115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3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1FABBE8-345A-4F20-8356-FA944AEF6B11}"/>
              </a:ext>
            </a:extLst>
          </p:cNvPr>
          <p:cNvSpPr/>
          <p:nvPr/>
        </p:nvSpPr>
        <p:spPr>
          <a:xfrm>
            <a:off x="1047750" y="847725"/>
            <a:ext cx="4057650" cy="3943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latin typeface="고도 M" panose="02000503000000020004" pitchFamily="2" charset="-127"/>
                <a:ea typeface="고도 M" panose="02000503000000020004" pitchFamily="2" charset="-127"/>
              </a:rPr>
              <a:t>Genome</a:t>
            </a:r>
            <a:endParaRPr lang="ko-KR" altLang="en-US" sz="5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C5946F-89E9-45AE-9366-7755ACD4AC77}"/>
              </a:ext>
            </a:extLst>
          </p:cNvPr>
          <p:cNvSpPr/>
          <p:nvPr/>
        </p:nvSpPr>
        <p:spPr>
          <a:xfrm>
            <a:off x="7115176" y="3705225"/>
            <a:ext cx="1143302" cy="1085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MG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563969-36C0-445E-AF98-F1EBB1DD9075}"/>
              </a:ext>
            </a:extLst>
          </p:cNvPr>
          <p:cNvSpPr/>
          <p:nvPr/>
        </p:nvSpPr>
        <p:spPr>
          <a:xfrm>
            <a:off x="6165749" y="2396609"/>
            <a:ext cx="3037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Mersenne Twister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474B3-E81A-4AFA-97C0-1F966B266AF3}"/>
              </a:ext>
            </a:extLst>
          </p:cNvPr>
          <p:cNvSpPr/>
          <p:nvPr/>
        </p:nvSpPr>
        <p:spPr>
          <a:xfrm>
            <a:off x="6227132" y="3075384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Random(A,C,G,T)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4FA27-B9C3-419B-8DFA-CC3B16600097}"/>
              </a:ext>
            </a:extLst>
          </p:cNvPr>
          <p:cNvSpPr/>
          <p:nvPr/>
        </p:nvSpPr>
        <p:spPr>
          <a:xfrm>
            <a:off x="1865426" y="1229845"/>
            <a:ext cx="1873188" cy="559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My genome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B0E45-2C1C-421E-9C8C-4E641A95039E}"/>
              </a:ext>
            </a:extLst>
          </p:cNvPr>
          <p:cNvSpPr/>
          <p:nvPr/>
        </p:nvSpPr>
        <p:spPr>
          <a:xfrm>
            <a:off x="5098376" y="1229844"/>
            <a:ext cx="2182427" cy="559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Reference genome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CFC589-D6D0-466D-AC91-D3FAFBDF7187}"/>
              </a:ext>
            </a:extLst>
          </p:cNvPr>
          <p:cNvSpPr/>
          <p:nvPr/>
        </p:nvSpPr>
        <p:spPr>
          <a:xfrm>
            <a:off x="8582480" y="3872097"/>
            <a:ext cx="2182427" cy="559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new genome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F34056A-5A75-4ACD-B245-9FB931707C2B}"/>
              </a:ext>
            </a:extLst>
          </p:cNvPr>
          <p:cNvSpPr/>
          <p:nvPr/>
        </p:nvSpPr>
        <p:spPr>
          <a:xfrm>
            <a:off x="4013822" y="1354132"/>
            <a:ext cx="825623" cy="346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A2066-A9D9-4ABE-92CD-D3E9F6115D83}"/>
              </a:ext>
            </a:extLst>
          </p:cNvPr>
          <p:cNvSpPr txBox="1"/>
          <p:nvPr/>
        </p:nvSpPr>
        <p:spPr>
          <a:xfrm>
            <a:off x="3856981" y="860511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mismatch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37ED5-18E1-4653-B582-EA3E1C55EB2D}"/>
              </a:ext>
            </a:extLst>
          </p:cNvPr>
          <p:cNvSpPr txBox="1"/>
          <p:nvPr/>
        </p:nvSpPr>
        <p:spPr>
          <a:xfrm>
            <a:off x="611379" y="2474419"/>
            <a:ext cx="19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Shortread </a:t>
            </a:r>
            <a:r>
              <a:rPr lang="ko-KR" altLang="en-US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생성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6359305-F681-4709-8008-271A052AC184}"/>
              </a:ext>
            </a:extLst>
          </p:cNvPr>
          <p:cNvSpPr/>
          <p:nvPr/>
        </p:nvSpPr>
        <p:spPr>
          <a:xfrm>
            <a:off x="4104353" y="4038785"/>
            <a:ext cx="825623" cy="346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42C2ABB-2278-4D6D-90C1-0E634B870260}"/>
              </a:ext>
            </a:extLst>
          </p:cNvPr>
          <p:cNvSpPr/>
          <p:nvPr/>
        </p:nvSpPr>
        <p:spPr>
          <a:xfrm>
            <a:off x="5949366" y="1867769"/>
            <a:ext cx="413069" cy="8339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4A0FD0C-1976-496E-A07E-08E0CC863EC2}"/>
              </a:ext>
            </a:extLst>
          </p:cNvPr>
          <p:cNvSpPr/>
          <p:nvPr/>
        </p:nvSpPr>
        <p:spPr>
          <a:xfrm>
            <a:off x="2516958" y="2046355"/>
            <a:ext cx="413069" cy="8339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009BD-30DE-45BF-B4FD-DEFEC31F14DA}"/>
              </a:ext>
            </a:extLst>
          </p:cNvPr>
          <p:cNvSpPr txBox="1"/>
          <p:nvPr/>
        </p:nvSpPr>
        <p:spPr>
          <a:xfrm>
            <a:off x="5147154" y="2740174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String matching</a:t>
            </a:r>
            <a:endParaRPr lang="ko-KR" altLang="en-US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80A43C3-3C94-4F09-B472-CE1004FE8ACA}"/>
              </a:ext>
            </a:extLst>
          </p:cNvPr>
          <p:cNvSpPr/>
          <p:nvPr/>
        </p:nvSpPr>
        <p:spPr>
          <a:xfrm>
            <a:off x="7452372" y="3977564"/>
            <a:ext cx="825623" cy="3462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F7A598-CB67-4CEE-8F4D-DCE8378596D5}"/>
              </a:ext>
            </a:extLst>
          </p:cNvPr>
          <p:cNvSpPr/>
          <p:nvPr/>
        </p:nvSpPr>
        <p:spPr>
          <a:xfrm>
            <a:off x="5610880" y="3147476"/>
            <a:ext cx="1003203" cy="10032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FDCE05-0BF0-4955-ADF7-05F3061F4EDC}"/>
              </a:ext>
            </a:extLst>
          </p:cNvPr>
          <p:cNvSpPr/>
          <p:nvPr/>
        </p:nvSpPr>
        <p:spPr>
          <a:xfrm>
            <a:off x="5087159" y="4080239"/>
            <a:ext cx="1003203" cy="10032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KMP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1D22DE-BFDB-41FA-B7FF-C8030158C4C7}"/>
              </a:ext>
            </a:extLst>
          </p:cNvPr>
          <p:cNvSpPr/>
          <p:nvPr/>
        </p:nvSpPr>
        <p:spPr>
          <a:xfrm>
            <a:off x="6144684" y="4080238"/>
            <a:ext cx="1003203" cy="10032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BM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래픽 26" descr="스톱워치">
            <a:extLst>
              <a:ext uri="{FF2B5EF4-FFF2-40B4-BE49-F238E27FC236}">
                <a16:creationId xmlns:a16="http://schemas.microsoft.com/office/drawing/2014/main" id="{EC9962E5-11B7-44F0-9483-3054252FC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159" y="5168235"/>
            <a:ext cx="914400" cy="914400"/>
          </a:xfrm>
          <a:prstGeom prst="rect">
            <a:avLst/>
          </a:prstGeom>
        </p:spPr>
      </p:pic>
      <p:pic>
        <p:nvPicPr>
          <p:cNvPr id="30" name="그래픽 29" descr="돋보기">
            <a:extLst>
              <a:ext uri="{FF2B5EF4-FFF2-40B4-BE49-F238E27FC236}">
                <a16:creationId xmlns:a16="http://schemas.microsoft.com/office/drawing/2014/main" id="{05A4BAF0-C756-4307-9BE5-123F96F0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3487" y="5168235"/>
            <a:ext cx="914400" cy="914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85F4F0-46E5-4483-9269-0D6E03C6EEFA}"/>
              </a:ext>
            </a:extLst>
          </p:cNvPr>
          <p:cNvSpPr/>
          <p:nvPr/>
        </p:nvSpPr>
        <p:spPr>
          <a:xfrm>
            <a:off x="1198140" y="3898365"/>
            <a:ext cx="11906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ATCG…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1442A9-E5EB-4B3B-B85F-4A43E73C2E65}"/>
              </a:ext>
            </a:extLst>
          </p:cNvPr>
          <p:cNvSpPr/>
          <p:nvPr/>
        </p:nvSpPr>
        <p:spPr>
          <a:xfrm>
            <a:off x="1921646" y="4055976"/>
            <a:ext cx="11906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ATCT…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9D7A47-3578-495F-AFED-0B406ABD67CC}"/>
              </a:ext>
            </a:extLst>
          </p:cNvPr>
          <p:cNvSpPr/>
          <p:nvPr/>
        </p:nvSpPr>
        <p:spPr>
          <a:xfrm>
            <a:off x="1150465" y="4373046"/>
            <a:ext cx="11906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CTTG…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26FD21-6DFB-43ED-845E-F1E5185AF128}"/>
              </a:ext>
            </a:extLst>
          </p:cNvPr>
          <p:cNvSpPr/>
          <p:nvPr/>
        </p:nvSpPr>
        <p:spPr>
          <a:xfrm>
            <a:off x="2645433" y="3705410"/>
            <a:ext cx="11906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CCTA…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5AA450-4DA2-4524-BCE2-CA4108470A46}"/>
              </a:ext>
            </a:extLst>
          </p:cNvPr>
          <p:cNvSpPr/>
          <p:nvPr/>
        </p:nvSpPr>
        <p:spPr>
          <a:xfrm>
            <a:off x="2681480" y="4415153"/>
            <a:ext cx="11906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GAAG…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1705F7C-8C31-4395-91D7-99F888993085}"/>
              </a:ext>
            </a:extLst>
          </p:cNvPr>
          <p:cNvSpPr txBox="1"/>
          <p:nvPr/>
        </p:nvSpPr>
        <p:spPr>
          <a:xfrm>
            <a:off x="3863641" y="2911113"/>
            <a:ext cx="5245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Benchmark</a:t>
            </a:r>
            <a:endParaRPr lang="ko-KR" altLang="en-US" sz="540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0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C8AC693-44FE-4281-BE9F-CA38829B2D53}"/>
              </a:ext>
            </a:extLst>
          </p:cNvPr>
          <p:cNvSpPr/>
          <p:nvPr/>
        </p:nvSpPr>
        <p:spPr>
          <a:xfrm>
            <a:off x="2878307" y="1845815"/>
            <a:ext cx="2941468" cy="2897635"/>
          </a:xfrm>
          <a:prstGeom prst="ellipse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고도 M" panose="02000503000000020004" pitchFamily="2" charset="-127"/>
                <a:ea typeface="고도 M" panose="02000503000000020004" pitchFamily="2" charset="-127"/>
              </a:rPr>
              <a:t>KMP</a:t>
            </a:r>
            <a:endParaRPr lang="ko-KR" altLang="en-US" sz="4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94BB40-A47A-43D0-BB4E-BA4DFE297D21}"/>
              </a:ext>
            </a:extLst>
          </p:cNvPr>
          <p:cNvSpPr/>
          <p:nvPr/>
        </p:nvSpPr>
        <p:spPr>
          <a:xfrm>
            <a:off x="6572251" y="3430017"/>
            <a:ext cx="2209799" cy="62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Big O=O(N+M)</a:t>
            </a:r>
            <a:endParaRPr lang="ko-KR" altLang="en-US"/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380EBB7F-DE93-4A8E-8D3C-6DDD6CB49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950" y="2380232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45CC45-65E6-4AB6-A627-004716FB6343}"/>
              </a:ext>
            </a:extLst>
          </p:cNvPr>
          <p:cNvSpPr/>
          <p:nvPr/>
        </p:nvSpPr>
        <p:spPr>
          <a:xfrm>
            <a:off x="6572251" y="4123307"/>
            <a:ext cx="2209799" cy="62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Using prefix-suffix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582</Words>
  <Application>Microsoft Office PowerPoint</Application>
  <PresentationFormat>와이드스크린</PresentationFormat>
  <Paragraphs>362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고도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재문</dc:creator>
  <cp:lastModifiedBy>윤 재문</cp:lastModifiedBy>
  <cp:revision>54</cp:revision>
  <dcterms:created xsi:type="dcterms:W3CDTF">2018-06-10T04:54:27Z</dcterms:created>
  <dcterms:modified xsi:type="dcterms:W3CDTF">2018-06-11T03:18:44Z</dcterms:modified>
</cp:coreProperties>
</file>