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72" r:id="rId5"/>
    <p:sldId id="275" r:id="rId6"/>
    <p:sldId id="279" r:id="rId7"/>
    <p:sldId id="280" r:id="rId8"/>
    <p:sldId id="271" r:id="rId9"/>
    <p:sldId id="274" r:id="rId10"/>
    <p:sldId id="278" r:id="rId11"/>
    <p:sldId id="276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-윤고딕320" panose="02030504000101010101" pitchFamily="18" charset="-127"/>
      <p:regular r:id="rId16"/>
    </p:embeddedFont>
    <p:embeddedFont>
      <p:font typeface="-윤고딕340" panose="02030504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95B3D7"/>
    <a:srgbClr val="102E46"/>
    <a:srgbClr val="F6F7F9"/>
    <a:srgbClr val="ACBFC6"/>
    <a:srgbClr val="537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60"/>
  </p:normalViewPr>
  <p:slideViewPr>
    <p:cSldViewPr>
      <p:cViewPr>
        <p:scale>
          <a:sx n="64" d="100"/>
          <a:sy n="64" d="100"/>
        </p:scale>
        <p:origin x="113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5106-166A-4E1D-8EDF-81135A7D8AAF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D5F90-DC7E-463F-9D7A-7DE1DD566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C6B39-7B9C-4F5E-B9A1-03F2BF4A59A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0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4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6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4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5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8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08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62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42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7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32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56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>
                <a:solidFill>
                  <a:prstClr val="black"/>
                </a:solidFill>
              </a:rPr>
              <a:pPr/>
              <a:t>2015-10-19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86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08CD-6774-4073-A1CA-FBB2F4B20F8B}" type="datetimeFigureOut">
              <a:rPr lang="ko-KR" altLang="en-US" smtClean="0"/>
              <a:t>2015-10-19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EA12-0B7B-41F3-846A-E3F13C364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43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48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73616" y="2852936"/>
            <a:ext cx="66447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the Online Shopping Mall Simulator</a:t>
            </a:r>
            <a:endParaRPr lang="ko-KR" altLang="en-US" sz="33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3802" y="2503929"/>
            <a:ext cx="44192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 Fall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Dongguk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University Junior Design Project Group 5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376" y="51571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INDEX</a:t>
            </a:r>
            <a:endParaRPr lang="ko-KR" altLang="en-US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15480" y="5157192"/>
            <a:ext cx="0" cy="140096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485642" y="5211053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85641" y="5430441"/>
            <a:ext cx="1114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Data Structure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5641" y="5634633"/>
            <a:ext cx="8066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 Case</a:t>
            </a:r>
            <a:endParaRPr lang="en-US" altLang="ko-KR" sz="11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5641" y="5843508"/>
            <a:ext cx="21162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85641" y="6080031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85641" y="6282194"/>
            <a:ext cx="1234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Role description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76520" y="5934715"/>
            <a:ext cx="1098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2015.10.20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92644" y="6262232"/>
            <a:ext cx="1682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김가림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윤재문</a:t>
            </a:r>
            <a:endParaRPr lang="ko-KR" altLang="en-US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6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3561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 &amp; Role Description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60137"/>
              </p:ext>
            </p:extLst>
          </p:nvPr>
        </p:nvGraphicFramePr>
        <p:xfrm>
          <a:off x="3800064" y="2276872"/>
          <a:ext cx="4627072" cy="193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432048"/>
                <a:gridCol w="432048"/>
                <a:gridCol w="432048"/>
                <a:gridCol w="432048"/>
                <a:gridCol w="432048"/>
                <a:gridCol w="432048"/>
                <a:gridCol w="4506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1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2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3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4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5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6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7</a:t>
                      </a: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주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목표 설정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구조 설계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기본 기능 구현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추가 기능 구현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테스팅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프로그램의 문서화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5384130" y="2721516"/>
            <a:ext cx="432048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84130" y="3009548"/>
            <a:ext cx="855886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240016" y="3225572"/>
            <a:ext cx="1296144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104112" y="3513604"/>
            <a:ext cx="864096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240016" y="3801636"/>
            <a:ext cx="1728192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7968208" y="4089668"/>
            <a:ext cx="458928" cy="0"/>
          </a:xfrm>
          <a:prstGeom prst="straightConnector1">
            <a:avLst/>
          </a:prstGeom>
          <a:ln w="571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1660"/>
              </p:ext>
            </p:extLst>
          </p:nvPr>
        </p:nvGraphicFramePr>
        <p:xfrm>
          <a:off x="4028910" y="5038369"/>
          <a:ext cx="4169380" cy="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56"/>
                <a:gridCol w="201622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김 가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림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윤 재 문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72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매주 발표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PPT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제작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기능 구현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메쏘드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 담당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설계 계획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/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최종 보고서 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파일 입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102E46">
                                <a:alpha val="30000"/>
                              </a:srgbClr>
                            </a:solidFill>
                          </a:ln>
                          <a:solidFill>
                            <a:srgbClr val="102E46"/>
                          </a:solidFill>
                          <a:effectLst/>
                          <a:uLnTx/>
                          <a:uFillTx/>
                          <a:latin typeface="-윤고딕340" panose="02030504000101010101" pitchFamily="18" charset="-127"/>
                          <a:ea typeface="-윤고딕340" panose="02030504000101010101" pitchFamily="18" charset="-127"/>
                          <a:cs typeface="+mn-cs"/>
                        </a:rPr>
                        <a:t>출력 코드 담당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102E46">
                              <a:alpha val="30000"/>
                            </a:srgbClr>
                          </a:solidFill>
                        </a:ln>
                        <a:solidFill>
                          <a:srgbClr val="102E46"/>
                        </a:solidFill>
                        <a:effectLst/>
                        <a:uLnTx/>
                        <a:uFillTx/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2E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672342" y="1751065"/>
            <a:ext cx="1368152" cy="338554"/>
          </a:xfrm>
          <a:prstGeom prst="rect">
            <a:avLst/>
          </a:prstGeom>
          <a:solidFill>
            <a:srgbClr val="102E46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Schedule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672342" y="4334845"/>
            <a:ext cx="2127514" cy="338554"/>
          </a:xfrm>
          <a:prstGeom prst="rect">
            <a:avLst/>
          </a:prstGeom>
          <a:solidFill>
            <a:srgbClr val="102E46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Role Description</a:t>
            </a:r>
          </a:p>
        </p:txBody>
      </p:sp>
    </p:spTree>
    <p:extLst>
      <p:ext uri="{BB962C8B-B14F-4D97-AF65-F5344CB8AC3E}">
        <p14:creationId xmlns:p14="http://schemas.microsoft.com/office/powerpoint/2010/main" val="552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569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Outline :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온라인 의류 쇼핑몰 시뮬레이터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11625" y="2348880"/>
            <a:ext cx="1661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 언어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C++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58" y="600568"/>
            <a:ext cx="615569" cy="6155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78" y="600568"/>
            <a:ext cx="628522" cy="62852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11624" y="2718212"/>
            <a:ext cx="2076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 환경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Windows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711624" y="3355252"/>
            <a:ext cx="6720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 목표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콘솔창으로의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입출력과 텍스트파일로의 파일 입출력을 사용해서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 전용 인터넷 쇼핑몰의 시뮬레이터를 설계하고 개발한다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11624" y="4274810"/>
            <a:ext cx="6952544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과제 내용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쇼핑몰을 이용해서 고객은 물건의 목록을 확인하고</a:t>
            </a:r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검색할 수 </a:t>
            </a:r>
            <a:r>
              <a:rPr lang="ko-KR" altLang="en-US" sz="16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상품을 결제해서 주문할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endParaRPr lang="en-US" altLang="ko-KR" sz="16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관리자는 상품의 정보를 편집할 수 있고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이용자들이 주문한 상품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        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주문서를 확인하여 발송할 수 있다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8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910412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Data Structure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</a:t>
            </a:r>
            <a:endParaRPr lang="en-US" altLang="ko-KR" sz="20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84371" y="2780928"/>
            <a:ext cx="158417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User{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string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name;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password;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id;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birth;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email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address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en-US" altLang="ko-KR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phone;</a:t>
            </a:r>
          </a:p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cash;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}</a:t>
            </a:r>
          </a:p>
          <a:p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4448" y="2746540"/>
            <a:ext cx="1904020" cy="2190522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61515" y="2746540"/>
            <a:ext cx="1904020" cy="2190522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98582" y="2741232"/>
            <a:ext cx="1904020" cy="2190522"/>
          </a:xfrm>
          <a:prstGeom prst="rect">
            <a:avLst/>
          </a:prstGeom>
          <a:noFill/>
          <a:ln w="19050">
            <a:solidFill>
              <a:srgbClr val="102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03912" y="3106580"/>
            <a:ext cx="158417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Product{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name;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stock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ko-KR" altLang="en-US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cost;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size;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sellNumber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ko-KR" altLang="en-US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}</a:t>
            </a:r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33525" y="3129562"/>
            <a:ext cx="19040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orderSheet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{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string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userName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string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productName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string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userAddress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bool  </a:t>
            </a:r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deliveryState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en-US" altLang="ko-KR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}</a:t>
            </a:r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25500" y="5119545"/>
            <a:ext cx="158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21437" y="5127825"/>
            <a:ext cx="158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6789" y="5119545"/>
            <a:ext cx="1847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orderSheet</a:t>
            </a:r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</a:t>
            </a:r>
            <a:endParaRPr lang="en-US" altLang="ko-KR" sz="16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54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168695" y="-99392"/>
            <a:ext cx="12378258" cy="7056784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4218271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Data Structure – Vector (C++ STL)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148694" y="1590496"/>
            <a:ext cx="1904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#include &lt;vector&gt;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029142" y="2519218"/>
            <a:ext cx="2160240" cy="332284"/>
            <a:chOff x="2927648" y="2301565"/>
            <a:chExt cx="2160240" cy="332284"/>
          </a:xfrm>
        </p:grpSpPr>
        <p:sp>
          <p:nvSpPr>
            <p:cNvPr id="13" name="직사각형 12"/>
            <p:cNvSpPr/>
            <p:nvPr/>
          </p:nvSpPr>
          <p:spPr>
            <a:xfrm>
              <a:off x="2927648" y="2308363"/>
              <a:ext cx="2160240" cy="318689"/>
            </a:xfrm>
            <a:prstGeom prst="rect">
              <a:avLst/>
            </a:prstGeom>
            <a:noFill/>
            <a:ln w="19050">
              <a:solidFill>
                <a:srgbClr val="102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4741970" y="2308363"/>
              <a:ext cx="428" cy="318689"/>
            </a:xfrm>
            <a:prstGeom prst="line">
              <a:avLst/>
            </a:prstGeom>
            <a:ln w="1270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273459" y="2315160"/>
              <a:ext cx="428" cy="318689"/>
            </a:xfrm>
            <a:prstGeom prst="line">
              <a:avLst/>
            </a:prstGeom>
            <a:ln w="1270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633224" y="2301566"/>
              <a:ext cx="428" cy="318689"/>
            </a:xfrm>
            <a:prstGeom prst="line">
              <a:avLst/>
            </a:prstGeom>
            <a:ln w="1270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00363" y="2315159"/>
              <a:ext cx="428" cy="318689"/>
            </a:xfrm>
            <a:prstGeom prst="line">
              <a:avLst/>
            </a:prstGeom>
            <a:ln w="1270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375259" y="2301565"/>
              <a:ext cx="428" cy="318689"/>
            </a:xfrm>
            <a:prstGeom prst="line">
              <a:avLst/>
            </a:prstGeom>
            <a:ln w="12700">
              <a:solidFill>
                <a:srgbClr val="102E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3085690" y="2128500"/>
            <a:ext cx="204714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Vector &lt;User&gt; </a:t>
            </a:r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vec_user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25422" y="2949833"/>
            <a:ext cx="357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{</a:t>
            </a:r>
          </a:p>
        </p:txBody>
      </p:sp>
      <p:cxnSp>
        <p:nvCxnSpPr>
          <p:cNvPr id="8" name="꺾인 연결선 7"/>
          <p:cNvCxnSpPr/>
          <p:nvPr/>
        </p:nvCxnSpPr>
        <p:spPr>
          <a:xfrm rot="16200000" flipH="1">
            <a:off x="3071884" y="2959001"/>
            <a:ext cx="689424" cy="460831"/>
          </a:xfrm>
          <a:prstGeom prst="bentConnector3">
            <a:avLst>
              <a:gd name="adj1" fmla="val 101978"/>
            </a:avLst>
          </a:prstGeom>
          <a:ln w="19050">
            <a:solidFill>
              <a:srgbClr val="102E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208865" y="2718780"/>
            <a:ext cx="158417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string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name;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password;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id;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birth;</a:t>
            </a: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email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</a:p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string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address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en-US" altLang="ko-KR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phone;</a:t>
            </a:r>
          </a:p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int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en-US" altLang="ko-KR" sz="1300" dirty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cash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;</a:t>
            </a:r>
            <a:endParaRPr lang="en-US" altLang="ko-KR" sz="1300" dirty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720992" y="2949833"/>
            <a:ext cx="3572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}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85690" y="2545962"/>
            <a:ext cx="21036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0    1     2     3     4    5   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796320" y="4843065"/>
            <a:ext cx="690008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프로그램이 시작되면 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User.txt </a:t>
            </a: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파일에서 프로그램을 </a:t>
            </a:r>
            <a:r>
              <a:rPr lang="ko-KR" altLang="en-US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읽어들여서</a:t>
            </a: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vec_user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란 벡터에 저장</a:t>
            </a:r>
            <a:endParaRPr lang="en-US" altLang="ko-KR" sz="13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프로그램 </a:t>
            </a:r>
            <a:r>
              <a:rPr lang="ko-KR" altLang="en-US" sz="1300" dirty="0" err="1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동작시에는</a:t>
            </a: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모든 구조체의 관리를 벡터에서 한다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프로그램 종료 전에 벡터의 내용을 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User.txt</a:t>
            </a:r>
            <a:r>
              <a:rPr lang="ko-KR" altLang="en-US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파일로 출력하게 한다</a:t>
            </a:r>
            <a:r>
              <a:rPr lang="en-US" altLang="ko-KR" sz="13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485069" y="5860041"/>
            <a:ext cx="5257062" cy="492443"/>
          </a:xfrm>
          <a:prstGeom prst="rect">
            <a:avLst/>
          </a:prstGeom>
          <a:solidFill>
            <a:srgbClr val="102E46"/>
          </a:solidFill>
        </p:spPr>
        <p:txBody>
          <a:bodyPr wrap="square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 </a:t>
            </a:r>
            <a:r>
              <a:rPr lang="ko-KR" altLang="en-US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뿐 아니라</a:t>
            </a:r>
            <a:r>
              <a:rPr lang="en-US" altLang="ko-KR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Product</a:t>
            </a:r>
            <a:r>
              <a:rPr lang="ko-KR" altLang="en-US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</a:t>
            </a:r>
            <a:r>
              <a:rPr lang="en-US" altLang="ko-KR" sz="13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orderSheet</a:t>
            </a:r>
            <a:r>
              <a:rPr lang="en-US" altLang="ko-KR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구조체도 각각 </a:t>
            </a:r>
            <a:r>
              <a:rPr lang="en-US" altLang="ko-KR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txt</a:t>
            </a:r>
            <a:r>
              <a:rPr lang="ko-KR" altLang="en-US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파일을 가지고 위와 같은 방법으로 프로그램에서 사용되어진다</a:t>
            </a:r>
            <a:r>
              <a:rPr lang="en-US" altLang="ko-KR" sz="13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1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186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 Case - User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938" y="4173173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User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23792" y="1835490"/>
            <a:ext cx="3913521" cy="4293428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69" y="3284984"/>
            <a:ext cx="839007" cy="8390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538989" y="2146030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13468" y="2254060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44850" y="2146030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67231" y="2254060"/>
            <a:ext cx="6783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38628" y="3032302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6904" y="3063618"/>
            <a:ext cx="724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정보</a:t>
            </a:r>
            <a: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46852" y="2829933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44453" y="2943380"/>
            <a:ext cx="7360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444453" y="3381741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47476" y="3431810"/>
            <a:ext cx="724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나열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340287" y="3032073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38563" y="3063389"/>
            <a:ext cx="724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 정보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45054" y="3032073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388636" y="3143950"/>
            <a:ext cx="4427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36904" y="4041056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523981" y="4158945"/>
            <a:ext cx="7361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코인 충전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36904" y="4738110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97757" y="4783058"/>
            <a:ext cx="6014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</a:t>
            </a:r>
            <a: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60272" y="5208556"/>
            <a:ext cx="509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- - - - - - - - - - - - - - - - - - -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91811" y="5408611"/>
            <a:ext cx="90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추가 기능</a:t>
            </a:r>
            <a:endParaRPr lang="ko-KR" altLang="en-US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537924" y="5531331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53832" y="5562647"/>
            <a:ext cx="6896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별 점수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평가제도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54" name="직선 화살표 연결선 53"/>
          <p:cNvCxnSpPr>
            <a:stCxn id="3" idx="3"/>
            <a:endCxn id="5" idx="2"/>
          </p:cNvCxnSpPr>
          <p:nvPr/>
        </p:nvCxnSpPr>
        <p:spPr>
          <a:xfrm flipV="1">
            <a:off x="4079776" y="2384866"/>
            <a:ext cx="459213" cy="1319622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" idx="3"/>
            <a:endCxn id="23" idx="2"/>
          </p:cNvCxnSpPr>
          <p:nvPr/>
        </p:nvCxnSpPr>
        <p:spPr>
          <a:xfrm flipV="1">
            <a:off x="4079776" y="3271138"/>
            <a:ext cx="458852" cy="433350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3"/>
            <a:endCxn id="35" idx="2"/>
          </p:cNvCxnSpPr>
          <p:nvPr/>
        </p:nvCxnSpPr>
        <p:spPr>
          <a:xfrm>
            <a:off x="4079776" y="3704488"/>
            <a:ext cx="457128" cy="575404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" idx="3"/>
            <a:endCxn id="37" idx="2"/>
          </p:cNvCxnSpPr>
          <p:nvPr/>
        </p:nvCxnSpPr>
        <p:spPr>
          <a:xfrm>
            <a:off x="4079776" y="3704488"/>
            <a:ext cx="457128" cy="1272458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3" idx="3"/>
            <a:endCxn id="41" idx="2"/>
          </p:cNvCxnSpPr>
          <p:nvPr/>
        </p:nvCxnSpPr>
        <p:spPr>
          <a:xfrm>
            <a:off x="4079776" y="3704488"/>
            <a:ext cx="458148" cy="2065679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" idx="6"/>
          </p:cNvCxnSpPr>
          <p:nvPr/>
        </p:nvCxnSpPr>
        <p:spPr>
          <a:xfrm flipH="1">
            <a:off x="5262143" y="2381018"/>
            <a:ext cx="171764" cy="3848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7" idx="2"/>
          </p:cNvCxnSpPr>
          <p:nvPr/>
        </p:nvCxnSpPr>
        <p:spPr>
          <a:xfrm flipV="1">
            <a:off x="5271060" y="3068769"/>
            <a:ext cx="175792" cy="231286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3" idx="6"/>
            <a:endCxn id="29" idx="2"/>
          </p:cNvCxnSpPr>
          <p:nvPr/>
        </p:nvCxnSpPr>
        <p:spPr>
          <a:xfrm>
            <a:off x="5261782" y="3271138"/>
            <a:ext cx="182671" cy="349439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9" idx="6"/>
            <a:endCxn id="31" idx="2"/>
          </p:cNvCxnSpPr>
          <p:nvPr/>
        </p:nvCxnSpPr>
        <p:spPr>
          <a:xfrm flipV="1">
            <a:off x="6167607" y="3270909"/>
            <a:ext cx="172680" cy="349668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7" idx="6"/>
            <a:endCxn id="31" idx="2"/>
          </p:cNvCxnSpPr>
          <p:nvPr/>
        </p:nvCxnSpPr>
        <p:spPr>
          <a:xfrm>
            <a:off x="6170006" y="3068769"/>
            <a:ext cx="170281" cy="20214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1" idx="6"/>
            <a:endCxn id="33" idx="2"/>
          </p:cNvCxnSpPr>
          <p:nvPr/>
        </p:nvCxnSpPr>
        <p:spPr>
          <a:xfrm>
            <a:off x="7063441" y="3270909"/>
            <a:ext cx="181613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noFill/>
          <a:ln w="19050">
            <a:solidFill>
              <a:srgbClr val="537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2853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Use Case – Administer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73948" y="4173173"/>
            <a:ext cx="772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56839" y="1847938"/>
            <a:ext cx="3913521" cy="4101341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69" y="3284984"/>
            <a:ext cx="839007" cy="83900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538989" y="2339188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13468" y="244721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538628" y="3225460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6904" y="3256776"/>
            <a:ext cx="724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정보</a:t>
            </a:r>
            <a: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46852" y="3023091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44453" y="3136538"/>
            <a:ext cx="7360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444453" y="3574899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47476" y="3624968"/>
            <a:ext cx="724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나열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340287" y="3225231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338563" y="3256547"/>
            <a:ext cx="724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 정보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45054" y="3225231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247572" y="3262118"/>
            <a:ext cx="724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정보</a:t>
            </a:r>
            <a: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수정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36904" y="4234214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480690" y="4268490"/>
            <a:ext cx="84830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주문서</a:t>
            </a:r>
            <a: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확인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54" name="직선 화살표 연결선 53"/>
          <p:cNvCxnSpPr>
            <a:stCxn id="3" idx="3"/>
            <a:endCxn id="5" idx="2"/>
          </p:cNvCxnSpPr>
          <p:nvPr/>
        </p:nvCxnSpPr>
        <p:spPr>
          <a:xfrm flipV="1">
            <a:off x="4079776" y="2578024"/>
            <a:ext cx="459213" cy="11264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" idx="3"/>
            <a:endCxn id="23" idx="2"/>
          </p:cNvCxnSpPr>
          <p:nvPr/>
        </p:nvCxnSpPr>
        <p:spPr>
          <a:xfrm flipV="1">
            <a:off x="4079776" y="3464296"/>
            <a:ext cx="458852" cy="240192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" idx="3"/>
            <a:endCxn id="35" idx="2"/>
          </p:cNvCxnSpPr>
          <p:nvPr/>
        </p:nvCxnSpPr>
        <p:spPr>
          <a:xfrm>
            <a:off x="4079776" y="3704488"/>
            <a:ext cx="457128" cy="768562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7" idx="2"/>
          </p:cNvCxnSpPr>
          <p:nvPr/>
        </p:nvCxnSpPr>
        <p:spPr>
          <a:xfrm flipV="1">
            <a:off x="5271060" y="3261927"/>
            <a:ext cx="175792" cy="231286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3" idx="6"/>
            <a:endCxn id="29" idx="2"/>
          </p:cNvCxnSpPr>
          <p:nvPr/>
        </p:nvCxnSpPr>
        <p:spPr>
          <a:xfrm>
            <a:off x="5261782" y="3464296"/>
            <a:ext cx="182671" cy="349439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29" idx="6"/>
            <a:endCxn id="31" idx="2"/>
          </p:cNvCxnSpPr>
          <p:nvPr/>
        </p:nvCxnSpPr>
        <p:spPr>
          <a:xfrm flipV="1">
            <a:off x="6167607" y="3464067"/>
            <a:ext cx="172680" cy="349668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7" idx="6"/>
            <a:endCxn id="31" idx="2"/>
          </p:cNvCxnSpPr>
          <p:nvPr/>
        </p:nvCxnSpPr>
        <p:spPr>
          <a:xfrm>
            <a:off x="6170006" y="3261927"/>
            <a:ext cx="170281" cy="20214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31" idx="6"/>
            <a:endCxn id="33" idx="2"/>
          </p:cNvCxnSpPr>
          <p:nvPr/>
        </p:nvCxnSpPr>
        <p:spPr>
          <a:xfrm>
            <a:off x="7063441" y="3464067"/>
            <a:ext cx="181613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482789" y="4231110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485306" y="4267997"/>
            <a:ext cx="7248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배송 상태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algn="ctr"/>
            <a:r>
              <a:rPr lang="ko-KR" altLang="en-US" sz="105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변경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45" name="직선 화살표 연결선 44"/>
          <p:cNvCxnSpPr>
            <a:endCxn id="43" idx="2"/>
          </p:cNvCxnSpPr>
          <p:nvPr/>
        </p:nvCxnSpPr>
        <p:spPr>
          <a:xfrm>
            <a:off x="5301176" y="4469946"/>
            <a:ext cx="181613" cy="0"/>
          </a:xfrm>
          <a:prstGeom prst="straightConnector1">
            <a:avLst/>
          </a:prstGeom>
          <a:ln w="1905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536904" y="5027432"/>
            <a:ext cx="723154" cy="477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542405" y="5147047"/>
            <a:ext cx="7248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05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42" name="직선 화살표 연결선 41"/>
          <p:cNvCxnSpPr>
            <a:stCxn id="3" idx="3"/>
          </p:cNvCxnSpPr>
          <p:nvPr/>
        </p:nvCxnSpPr>
        <p:spPr>
          <a:xfrm>
            <a:off x="4079776" y="3704488"/>
            <a:ext cx="452381" cy="1614292"/>
          </a:xfrm>
          <a:prstGeom prst="straightConnector1">
            <a:avLst/>
          </a:prstGeom>
          <a:ln w="1905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312711" y="0"/>
            <a:ext cx="12504712" cy="6858000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23592" y="1772817"/>
            <a:ext cx="881554" cy="749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91005" y="2019497"/>
            <a:ext cx="946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start()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89344" y="2611394"/>
            <a:ext cx="1350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</a:t>
            </a:r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함수를 호출한다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27" name="직선 화살표 연결선 26"/>
          <p:cNvCxnSpPr>
            <a:stCxn id="7" idx="3"/>
            <a:endCxn id="29" idx="1"/>
          </p:cNvCxnSpPr>
          <p:nvPr/>
        </p:nvCxnSpPr>
        <p:spPr>
          <a:xfrm flipV="1">
            <a:off x="3305146" y="1964048"/>
            <a:ext cx="881554" cy="1836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86700" y="1772817"/>
            <a:ext cx="1010460" cy="3824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29889" y="1818717"/>
            <a:ext cx="987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bool login()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186700" y="2838030"/>
            <a:ext cx="1010460" cy="38246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51784" y="2891721"/>
            <a:ext cx="11172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signUp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34" name="직선 화살표 연결선 33"/>
          <p:cNvCxnSpPr>
            <a:stCxn id="7" idx="3"/>
            <a:endCxn id="32" idx="1"/>
          </p:cNvCxnSpPr>
          <p:nvPr/>
        </p:nvCxnSpPr>
        <p:spPr>
          <a:xfrm>
            <a:off x="3305146" y="2147707"/>
            <a:ext cx="881554" cy="8815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129062" y="3293591"/>
            <a:ext cx="2860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만들 아이디의 존재여부를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 정보를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txt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파일에 저장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100000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코인 적립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17000" y="697768"/>
            <a:ext cx="3663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Program Structure &amp; Function</a:t>
            </a:r>
            <a:endParaRPr lang="en-US" altLang="ko-KR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1544" y="1412776"/>
            <a:ext cx="11665296" cy="51388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147414" y="2195121"/>
            <a:ext cx="3179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로그인에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성공하면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true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반환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 아이디로 로그인하면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admin==true;</a:t>
            </a:r>
          </a:p>
        </p:txBody>
      </p:sp>
      <p:cxnSp>
        <p:nvCxnSpPr>
          <p:cNvPr id="68" name="직선 연결선 67"/>
          <p:cNvCxnSpPr>
            <a:stCxn id="32" idx="3"/>
          </p:cNvCxnSpPr>
          <p:nvPr/>
        </p:nvCxnSpPr>
        <p:spPr>
          <a:xfrm>
            <a:off x="5197160" y="3029261"/>
            <a:ext cx="2168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7365992" y="1964048"/>
            <a:ext cx="0" cy="106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197160" y="1957216"/>
            <a:ext cx="216883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423592" y="4679383"/>
            <a:ext cx="881554" cy="74978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54614" y="4930071"/>
            <a:ext cx="10195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menu()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189344" y="5862921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관리자일때와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아닐때를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구분해서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switch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 실행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76" name="직선 화살표 연결선 75"/>
          <p:cNvCxnSpPr>
            <a:stCxn id="73" idx="3"/>
            <a:endCxn id="78" idx="1"/>
          </p:cNvCxnSpPr>
          <p:nvPr/>
        </p:nvCxnSpPr>
        <p:spPr>
          <a:xfrm flipV="1">
            <a:off x="3305146" y="4544859"/>
            <a:ext cx="924743" cy="5094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29889" y="3998087"/>
            <a:ext cx="1338588" cy="109354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269703" y="4069521"/>
            <a:ext cx="1411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검색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목록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내 정보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코인 충전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로그아웃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83" name="직선 화살표 연결선 82"/>
          <p:cNvCxnSpPr>
            <a:stCxn id="73" idx="3"/>
            <a:endCxn id="84" idx="1"/>
          </p:cNvCxnSpPr>
          <p:nvPr/>
        </p:nvCxnSpPr>
        <p:spPr>
          <a:xfrm>
            <a:off x="3305146" y="5054273"/>
            <a:ext cx="922414" cy="7501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227560" y="5284320"/>
            <a:ext cx="1338588" cy="10402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4264099" y="5354839"/>
            <a:ext cx="1310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#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관리자메뉴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전체주문확인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편집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추가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로그아웃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79118" y="4416126"/>
            <a:ext cx="12682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if(admin == false)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2634042" y="5552893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if(admin == true)</a:t>
            </a:r>
          </a:p>
        </p:txBody>
      </p:sp>
      <p:cxnSp>
        <p:nvCxnSpPr>
          <p:cNvPr id="92" name="직선 화살표 연결선 91"/>
          <p:cNvCxnSpPr>
            <a:endCxn id="97" idx="1"/>
          </p:cNvCxnSpPr>
          <p:nvPr/>
        </p:nvCxnSpPr>
        <p:spPr>
          <a:xfrm flipV="1">
            <a:off x="5574426" y="1863236"/>
            <a:ext cx="3273139" cy="23948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847565" y="1707709"/>
            <a:ext cx="1659370" cy="3110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72150" y="1700808"/>
            <a:ext cx="16451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searchProduct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103" name="직선 화살표 연결선 102"/>
          <p:cNvCxnSpPr>
            <a:endCxn id="104" idx="1"/>
          </p:cNvCxnSpPr>
          <p:nvPr/>
        </p:nvCxnSpPr>
        <p:spPr>
          <a:xfrm flipV="1">
            <a:off x="5574426" y="2538137"/>
            <a:ext cx="3273139" cy="18779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847565" y="2379159"/>
            <a:ext cx="1659370" cy="31795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895512" y="2400549"/>
            <a:ext cx="16451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menuProduct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8522385" y="2032188"/>
            <a:ext cx="24449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입력을 받아 해당하는 제품 명 검색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36690" y="2732663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제품명 나열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2864369" y="3293591"/>
            <a:ext cx="0" cy="9644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78" idx="3"/>
            <a:endCxn id="121" idx="1"/>
          </p:cNvCxnSpPr>
          <p:nvPr/>
        </p:nvCxnSpPr>
        <p:spPr>
          <a:xfrm flipV="1">
            <a:off x="5568477" y="3224706"/>
            <a:ext cx="3245316" cy="13201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8813793" y="3092644"/>
            <a:ext cx="1659370" cy="2641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9105690" y="3073078"/>
            <a:ext cx="11302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myInfo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742924" y="3380011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주문정보를 출력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811838" y="3726120"/>
            <a:ext cx="1659370" cy="26412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8977357" y="3719436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coinCharge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33161" y="4001246"/>
            <a:ext cx="3411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휴대전화를 입력해서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회원가입시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입력했던 번호와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일치하면 금액 충전 가능하게 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32" name="직선 화살표 연결선 131"/>
          <p:cNvCxnSpPr>
            <a:endCxn id="129" idx="1"/>
          </p:cNvCxnSpPr>
          <p:nvPr/>
        </p:nvCxnSpPr>
        <p:spPr>
          <a:xfrm flipV="1">
            <a:off x="5566148" y="3858182"/>
            <a:ext cx="3245690" cy="821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8838625" y="4621978"/>
            <a:ext cx="1397343" cy="2541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949002" y="4615294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getOrder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759948" y="4897104"/>
            <a:ext cx="3207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모든 주문서 구조체를 읽어와서 출력한다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내의 배송상태를 모두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true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로 바꾼다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48" name="직선 화살표 연결선 147"/>
          <p:cNvCxnSpPr>
            <a:endCxn id="145" idx="1"/>
          </p:cNvCxnSpPr>
          <p:nvPr/>
        </p:nvCxnSpPr>
        <p:spPr>
          <a:xfrm flipV="1">
            <a:off x="5566148" y="4749072"/>
            <a:ext cx="3272477" cy="8874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8863131" y="5365453"/>
            <a:ext cx="1608077" cy="2214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8973508" y="5358769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productEdit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8784454" y="5618606"/>
            <a:ext cx="32079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관리자가 상품 수정하기 위해 제품 선택을 한다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cxnSp>
        <p:nvCxnSpPr>
          <p:cNvPr id="154" name="직선 화살표 연결선 153"/>
          <p:cNvCxnSpPr>
            <a:endCxn id="151" idx="1"/>
          </p:cNvCxnSpPr>
          <p:nvPr/>
        </p:nvCxnSpPr>
        <p:spPr>
          <a:xfrm flipV="1">
            <a:off x="5572824" y="5476177"/>
            <a:ext cx="3290307" cy="408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97" idx="3"/>
          </p:cNvCxnSpPr>
          <p:nvPr/>
        </p:nvCxnSpPr>
        <p:spPr>
          <a:xfrm flipV="1">
            <a:off x="10506935" y="1863235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04" idx="3"/>
          </p:cNvCxnSpPr>
          <p:nvPr/>
        </p:nvCxnSpPr>
        <p:spPr>
          <a:xfrm flipV="1">
            <a:off x="10506935" y="2538136"/>
            <a:ext cx="265484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0445596" y="5476177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8884762" y="5899028"/>
            <a:ext cx="1608077" cy="22144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95139" y="5892344"/>
            <a:ext cx="15222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addProduct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806085" y="6093296"/>
            <a:ext cx="3207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추가할 상품의 존재여부를 확인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정보를 </a:t>
            </a:r>
            <a:r>
              <a:rPr lang="ko-KR" altLang="en-US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입력받아서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txt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파일에 저장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82" name="직선 화살표 연결선 81"/>
          <p:cNvCxnSpPr>
            <a:endCxn id="77" idx="1"/>
          </p:cNvCxnSpPr>
          <p:nvPr/>
        </p:nvCxnSpPr>
        <p:spPr>
          <a:xfrm flipV="1">
            <a:off x="5574426" y="6009752"/>
            <a:ext cx="3310336" cy="44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4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84719" y="-32766"/>
            <a:ext cx="12594282" cy="6990158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960783" y="1412776"/>
            <a:ext cx="9505056" cy="513885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6750" y="1708667"/>
            <a:ext cx="1316080" cy="102551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04533" y="2082922"/>
            <a:ext cx="1268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detailInfo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1384" y="2801433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선택한 상품의  이름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가격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재고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팔린 개수 등을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출력하고 주문여부를 묻는다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6751" y="5376525"/>
            <a:ext cx="1793898" cy="23007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9794" y="5345008"/>
            <a:ext cx="1770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detailModify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9376" y="56026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선택한 상품의 상품명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가격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재고를 수정할 수 있다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299829" y="1708667"/>
            <a:ext cx="1285442" cy="2735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356863" y="1710058"/>
            <a:ext cx="1235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payment()</a:t>
            </a:r>
          </a:p>
        </p:txBody>
      </p:sp>
      <p:cxnSp>
        <p:nvCxnSpPr>
          <p:cNvPr id="33" name="직선 화살표 연결선 32"/>
          <p:cNvCxnSpPr>
            <a:endCxn id="31" idx="1"/>
          </p:cNvCxnSpPr>
          <p:nvPr/>
        </p:nvCxnSpPr>
        <p:spPr>
          <a:xfrm flipV="1">
            <a:off x="2072830" y="1845465"/>
            <a:ext cx="1226999" cy="375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71943" y="2046933"/>
            <a:ext cx="23134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주문을 하는 페이지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</a:t>
            </a:r>
            <a:r>
              <a:rPr lang="ko-KR" altLang="en-US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여부를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묻는다</a:t>
            </a:r>
            <a:endParaRPr lang="en-US" altLang="ko-KR" sz="1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결제 가격을 보여주고 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</a:t>
            </a: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잔액이 있을 때 회원 코인 차감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상품 구조체의 팔린 개수+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48520" y="1707275"/>
            <a:ext cx="1455806" cy="2749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05554" y="1708667"/>
            <a:ext cx="1398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makeOrder</a:t>
            </a:r>
            <a:r>
              <a:rPr lang="en-US" altLang="ko-KR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()</a:t>
            </a:r>
          </a:p>
        </p:txBody>
      </p:sp>
      <p:cxnSp>
        <p:nvCxnSpPr>
          <p:cNvPr id="39" name="직선 화살표 연결선 38"/>
          <p:cNvCxnSpPr>
            <a:stCxn id="31" idx="3"/>
            <a:endCxn id="37" idx="1"/>
          </p:cNvCxnSpPr>
          <p:nvPr/>
        </p:nvCxnSpPr>
        <p:spPr>
          <a:xfrm flipV="1">
            <a:off x="4585271" y="1844769"/>
            <a:ext cx="1463249" cy="6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048520" y="2046933"/>
            <a:ext cx="1422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주문서 구조체 생성</a:t>
            </a:r>
            <a:endParaRPr lang="en-US" altLang="ko-KR" sz="1200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-1730140" y="1863235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-1886919" y="2538136"/>
            <a:ext cx="2654848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-1737990" y="5476177"/>
            <a:ext cx="24947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991544" y="1412776"/>
            <a:ext cx="8244112" cy="5138856"/>
          </a:xfrm>
          <a:prstGeom prst="rect">
            <a:avLst/>
          </a:prstGeom>
          <a:solidFill>
            <a:srgbClr val="102E4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0"/>
            <a:ext cx="612000" cy="612000"/>
          </a:xfrm>
          <a:prstGeom prst="line">
            <a:avLst/>
          </a:prstGeom>
          <a:ln>
            <a:solidFill>
              <a:srgbClr val="102E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7000" y="71477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2000" dirty="0" smtClean="0">
                <a:ln>
                  <a:solidFill>
                    <a:srgbClr val="102E46">
                      <a:alpha val="30000"/>
                    </a:srgbClr>
                  </a:solidFill>
                </a:ln>
                <a:solidFill>
                  <a:srgbClr val="102E4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추가 기능</a:t>
            </a:r>
            <a:endParaRPr lang="en-US" altLang="ko-KR" sz="2000" dirty="0" smtClean="0">
              <a:ln>
                <a:solidFill>
                  <a:srgbClr val="102E46">
                    <a:alpha val="30000"/>
                  </a:srgbClr>
                </a:solidFill>
              </a:ln>
              <a:solidFill>
                <a:srgbClr val="102E4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42574" y="2035401"/>
            <a:ext cx="891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이벤트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7" y="1969754"/>
            <a:ext cx="488087" cy="4880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54542" y="2523488"/>
            <a:ext cx="4923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생일인 회원에게는 자동으로 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20%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할인쿠폰을 증정한다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3090" y="2918317"/>
            <a:ext cx="666515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Ctime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을 이용해서 현재 날짜를 출력하고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회원들의 생일을 체크해서 쿠폰을 준다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User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구조체에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bool Coupon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항목을 만들어서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쿠폰을 받았을 때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true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 되게 한다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결제 목록에서 쿠폰 사용여부를 묻는다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221169"/>
            <a:ext cx="532702" cy="5327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22816" y="425770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별점</a:t>
            </a: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제도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06942" y="4745789"/>
            <a:ext cx="5820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배송이 완료되었을 때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고객은 상품을 받아보고 </a:t>
            </a:r>
            <a:r>
              <a:rPr lang="ko-KR" altLang="en-US" sz="16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별점을</a:t>
            </a:r>
            <a:r>
              <a:rPr lang="ko-KR" altLang="en-US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줄 수 있다</a:t>
            </a:r>
            <a:r>
              <a:rPr lang="en-US" altLang="ko-KR" sz="16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ko-KR" altLang="en-US" sz="16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05490" y="5140618"/>
            <a:ext cx="4817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별 한 개부터 별 </a:t>
            </a:r>
            <a:r>
              <a:rPr lang="ko-KR" altLang="en-US" sz="14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다섯개까지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상품을 판단해서 점수를 준다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User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구조체에 </a:t>
            </a:r>
            <a:r>
              <a:rPr lang="en-US" altLang="ko-KR" sz="14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starScore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항목을 </a:t>
            </a:r>
            <a:r>
              <a:rPr lang="en-US" altLang="ko-KR" sz="14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int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형으로 만든다</a:t>
            </a:r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3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718</Words>
  <Application>Microsoft Office PowerPoint</Application>
  <PresentationFormat>와이드스크린</PresentationFormat>
  <Paragraphs>190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-윤고딕320</vt:lpstr>
      <vt:lpstr>-윤고딕340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가림</cp:lastModifiedBy>
  <cp:revision>64</cp:revision>
  <dcterms:created xsi:type="dcterms:W3CDTF">2015-03-06T06:58:47Z</dcterms:created>
  <dcterms:modified xsi:type="dcterms:W3CDTF">2015-10-19T10:43:21Z</dcterms:modified>
</cp:coreProperties>
</file>