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72" r:id="rId4"/>
    <p:sldId id="277" r:id="rId5"/>
    <p:sldId id="276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-윤고딕320" panose="02030504000101010101" pitchFamily="18" charset="-127"/>
      <p:regular r:id="rId10"/>
    </p:embeddedFont>
    <p:embeddedFont>
      <p:font typeface="-윤고딕340" panose="0203050400010101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E46"/>
    <a:srgbClr val="A6A6A6"/>
    <a:srgbClr val="95B3D7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 varScale="1">
        <p:scale>
          <a:sx n="44" d="100"/>
          <a:sy n="44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376" y="51571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INDEX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15480" y="5157192"/>
            <a:ext cx="0" cy="14009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85642" y="5211053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85641" y="5430441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Data Structure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5641" y="5634633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 Case</a:t>
            </a:r>
            <a:endParaRPr lang="en-US" altLang="ko-KR" sz="11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5641" y="5843508"/>
            <a:ext cx="21162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Structure &amp; Function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85641" y="6080031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Schedule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85641" y="6282194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Role description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76520" y="5934715"/>
            <a:ext cx="1098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2015.10.20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5692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 :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온라인 의류 쇼핑몰 시뮬레이터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58" y="600568"/>
            <a:ext cx="615569" cy="615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78" y="600568"/>
            <a:ext cx="628522" cy="62852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711624" y="1915660"/>
            <a:ext cx="6880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과제 내용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쇼핑몰을 이용해서 고객은 물건의 목록을 확인하고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검색할 수 </a:t>
            </a:r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있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상품을 결제해서 주문할 수 있다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관리자는 상품의 정보를 편집할 수 있고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이용자들이 주문한 상품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주문서를 확인하여 발송할 수 있다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11718" y="3783212"/>
            <a:ext cx="2232248" cy="2232000"/>
          </a:xfrm>
          <a:prstGeom prst="ellipse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1664" y="3783212"/>
            <a:ext cx="2232248" cy="2232000"/>
          </a:xfrm>
          <a:prstGeom prst="ellipse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06300" y="3352815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고객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49825" y="3352815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0051" y="4155291"/>
            <a:ext cx="12554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 </a:t>
            </a:r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13402" y="4642186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69275" y="4772991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주문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34055" y="5120497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내 정보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50757" y="5525000"/>
            <a:ext cx="455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2986" y="422108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14963" y="4411507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120" y="4751733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수정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27182" y="5013343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50316" y="5396010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추가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21700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추가 기능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1990" y="1863690"/>
            <a:ext cx="7242402" cy="1565310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39616" y="1923787"/>
            <a:ext cx="1767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분석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16300" y="2381979"/>
            <a:ext cx="6703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각 상품의 정보마다 상품의 특성을 저장해서</a:t>
            </a:r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나의 구매 성향과 비교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 시 구매 성향에 대한 정보 입력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상품을 </a:t>
            </a:r>
            <a:r>
              <a:rPr lang="ko-KR" altLang="en-US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주문할 때마다 구매한 상품의 정보를 나의 정보에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반영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81990" y="3645024"/>
            <a:ext cx="7242402" cy="1286711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39616" y="3705121"/>
            <a:ext cx="2664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 기능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16300" y="4163313"/>
            <a:ext cx="6703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검색시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나의 구매 성향에 맞는 상품을 가장 위쪽에 보여준다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재고가 없거나 나와 사이즈가 맞지 않은 상품은 검색에서 뜨지 않게 함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10962" y="5103635"/>
            <a:ext cx="7242402" cy="1061669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68588" y="5163732"/>
            <a:ext cx="2059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후기 기능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5272" y="5621924"/>
            <a:ext cx="6923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제품을 </a:t>
            </a:r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배송받은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사람이 남긴 상품에 대한 후기를 상세 상품 페이지에 보여줌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0" y="641836"/>
            <a:ext cx="532702" cy="5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23783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73"/>
          <a:stretch/>
        </p:blipFill>
        <p:spPr>
          <a:xfrm>
            <a:off x="2884625" y="1916832"/>
            <a:ext cx="6457950" cy="41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151784" y="2708920"/>
            <a:ext cx="40847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Question?</a:t>
            </a:r>
            <a:endParaRPr lang="en-US" altLang="ko-KR" sz="6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157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-윤고딕320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71</cp:revision>
  <dcterms:created xsi:type="dcterms:W3CDTF">2015-03-06T06:58:47Z</dcterms:created>
  <dcterms:modified xsi:type="dcterms:W3CDTF">2015-10-29T04:02:59Z</dcterms:modified>
</cp:coreProperties>
</file>