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8" r:id="rId2"/>
    <p:sldId id="282" r:id="rId3"/>
    <p:sldId id="259" r:id="rId4"/>
    <p:sldId id="281" r:id="rId5"/>
    <p:sldId id="272" r:id="rId6"/>
  </p:sldIdLst>
  <p:sldSz cx="12192000" cy="6858000"/>
  <p:notesSz cx="6858000" cy="9144000"/>
  <p:embeddedFontLst>
    <p:embeddedFont>
      <p:font typeface="-윤고딕320" panose="02030504000101010101" pitchFamily="18" charset="-127"/>
      <p:regular r:id="rId8"/>
    </p:embeddedFont>
    <p:embeddedFont>
      <p:font typeface="-윤고딕340" panose="02030504000101010101" pitchFamily="18" charset="-127"/>
      <p:regular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E46"/>
    <a:srgbClr val="A6A6A6"/>
    <a:srgbClr val="95B3D7"/>
    <a:srgbClr val="F6F7F9"/>
    <a:srgbClr val="ACBFC6"/>
    <a:srgbClr val="537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1" autoAdjust="0"/>
    <p:restoredTop sz="94660"/>
  </p:normalViewPr>
  <p:slideViewPr>
    <p:cSldViewPr>
      <p:cViewPr varScale="1">
        <p:scale>
          <a:sx n="75" d="100"/>
          <a:sy n="75" d="100"/>
        </p:scale>
        <p:origin x="3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A5106-166A-4E1D-8EDF-81135A7D8AAF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D5F90-DC7E-463F-9D7A-7DE1DD566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43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34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31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95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30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11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63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19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3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86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0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508CD-6774-4073-A1CA-FBB2F4B20F8B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43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E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73616" y="2852936"/>
            <a:ext cx="664476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3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the Online Shopping Mall Simulator</a:t>
            </a:r>
            <a:endParaRPr lang="ko-KR" altLang="en-US" sz="33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93802" y="2503929"/>
            <a:ext cx="44192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2015 Fall </a:t>
            </a:r>
            <a:r>
              <a:rPr lang="en-US" altLang="ko-KR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Dongguk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University Junior Design Project Group 5</a:t>
            </a:r>
            <a:endParaRPr lang="ko-KR" altLang="en-US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9376" y="515719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INDEX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415480" y="5157192"/>
            <a:ext cx="0" cy="140096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485642" y="5211053"/>
            <a:ext cx="12266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Program Outline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85641" y="5430441"/>
            <a:ext cx="11929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단계별 목표 수립</a:t>
            </a:r>
            <a:endParaRPr lang="en-US" altLang="ko-KR" sz="11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85641" y="5634633"/>
            <a:ext cx="9813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Psudo</a:t>
            </a:r>
            <a:r>
              <a:rPr lang="en-US" altLang="ko-KR" sz="11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Code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485641" y="5843508"/>
            <a:ext cx="21162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Program Structure &amp; Function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485641" y="6080031"/>
            <a:ext cx="7873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Schedule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485641" y="6282194"/>
            <a:ext cx="12346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Role description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776521" y="5934715"/>
            <a:ext cx="10983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2015.11.12</a:t>
            </a:r>
            <a:endParaRPr lang="ko-KR" altLang="en-US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192644" y="6262232"/>
            <a:ext cx="16822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Team : </a:t>
            </a:r>
            <a:r>
              <a:rPr lang="ko-KR" altLang="en-US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김가림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윤재문</a:t>
            </a:r>
            <a:endParaRPr lang="ko-KR" altLang="en-US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064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solidFill>
            <a:srgbClr val="102E4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rgbClr val="102E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269400" y="867174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단계별 목표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1"/>
            <a:ext cx="12072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8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noFill/>
          <a:ln w="19050">
            <a:solidFill>
              <a:srgbClr val="537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rgbClr val="102E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7000" y="714774"/>
            <a:ext cx="56923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Program Outline : </a:t>
            </a: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온라인 의류 쇼핑몰 시뮬레이터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058" y="600568"/>
            <a:ext cx="615569" cy="6155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178" y="600568"/>
            <a:ext cx="628522" cy="62852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7011718" y="2059197"/>
            <a:ext cx="2232248" cy="2232000"/>
          </a:xfrm>
          <a:prstGeom prst="ellipse">
            <a:avLst/>
          </a:prstGeom>
          <a:solidFill>
            <a:srgbClr val="1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071664" y="2059197"/>
            <a:ext cx="2232248" cy="2232000"/>
          </a:xfrm>
          <a:prstGeom prst="ellipse">
            <a:avLst/>
          </a:prstGeom>
          <a:solidFill>
            <a:srgbClr val="1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06300" y="1628800"/>
            <a:ext cx="5629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고객</a:t>
            </a:r>
            <a:endParaRPr lang="en-US" altLang="ko-KR" sz="1600" dirty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749825" y="1628800"/>
            <a:ext cx="7521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관리자</a:t>
            </a:r>
            <a:endParaRPr lang="en-US" altLang="ko-KR" sz="1600" dirty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60051" y="2431276"/>
            <a:ext cx="12554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로그인 </a:t>
            </a:r>
            <a:r>
              <a:rPr lang="en-US" altLang="ko-KR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 </a:t>
            </a:r>
            <a:r>
              <a:rPr lang="ko-KR" altLang="en-US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회원가입</a:t>
            </a:r>
            <a:endParaRPr lang="en-US" altLang="ko-KR" sz="11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13402" y="2918171"/>
            <a:ext cx="7649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검색</a:t>
            </a:r>
            <a:endParaRPr lang="en-US" altLang="ko-KR" sz="11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469275" y="3048976"/>
            <a:ext cx="7537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주문</a:t>
            </a:r>
            <a:endParaRPr lang="en-US" altLang="ko-KR" sz="11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34055" y="3396482"/>
            <a:ext cx="9444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내 정보 확인</a:t>
            </a:r>
            <a:endParaRPr lang="en-US" altLang="ko-KR" sz="11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50757" y="3800985"/>
            <a:ext cx="4555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결제</a:t>
            </a:r>
            <a:endParaRPr lang="en-US" altLang="ko-KR" sz="11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52986" y="2497073"/>
            <a:ext cx="574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로그인</a:t>
            </a:r>
            <a:endParaRPr lang="en-US" altLang="ko-KR" sz="11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14963" y="2687492"/>
            <a:ext cx="7649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확인</a:t>
            </a:r>
            <a:endParaRPr lang="en-US" altLang="ko-KR" sz="11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176120" y="3027718"/>
            <a:ext cx="7537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수정</a:t>
            </a:r>
            <a:endParaRPr lang="en-US" altLang="ko-KR" sz="11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127182" y="3289328"/>
            <a:ext cx="883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주문서 확인</a:t>
            </a:r>
            <a:endParaRPr lang="en-US" altLang="ko-KR" sz="11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750316" y="3671995"/>
            <a:ext cx="7537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추가</a:t>
            </a:r>
            <a:endParaRPr lang="en-US" altLang="ko-KR" sz="11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81990" y="4516482"/>
            <a:ext cx="7242402" cy="1565310"/>
          </a:xfrm>
          <a:prstGeom prst="rect">
            <a:avLst/>
          </a:prstGeom>
          <a:noFill/>
          <a:ln w="19050">
            <a:solidFill>
              <a:srgbClr val="102E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567608" y="4669142"/>
            <a:ext cx="11480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+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추가기능</a:t>
            </a:r>
            <a:endParaRPr lang="en-US" altLang="ko-KR" sz="1600" dirty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81990" y="4521155"/>
            <a:ext cx="7242402" cy="1565310"/>
          </a:xfrm>
          <a:prstGeom prst="rect">
            <a:avLst/>
          </a:prstGeom>
          <a:noFill/>
          <a:ln w="19050">
            <a:solidFill>
              <a:srgbClr val="102E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821635" y="4980894"/>
            <a:ext cx="55338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제품의 특성과 고객의 특성을 비교해서 그래프로 표현</a:t>
            </a:r>
            <a:endParaRPr lang="en-US" altLang="ko-KR" sz="16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고객의 특성에 맞는 제품을 추천해서 보여준다</a:t>
            </a:r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배송 받았을 때의 고객의 </a:t>
            </a:r>
            <a:r>
              <a:rPr lang="ko-KR" altLang="en-US" sz="1600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상품평을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상품 페이지에 보여준다</a:t>
            </a:r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  <a:endParaRPr lang="en-US" altLang="ko-KR" sz="1600" dirty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481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solidFill>
            <a:srgbClr val="102E4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rgbClr val="102E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269400" y="867174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다음주 계획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206606" y="2924944"/>
            <a:ext cx="4051109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성향 분석 알고리즘 프로그램 작성</a:t>
            </a:r>
            <a:endParaRPr lang="en-US" altLang="ko-KR" sz="20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483404" y="4338178"/>
            <a:ext cx="326878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프로그램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ADT 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작성 끝내기</a:t>
            </a:r>
            <a:endParaRPr lang="en-US" altLang="ko-KR" sz="20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46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168695" y="-99392"/>
            <a:ext cx="12378258" cy="7056784"/>
          </a:xfrm>
          <a:prstGeom prst="rect">
            <a:avLst/>
          </a:prstGeom>
          <a:solidFill>
            <a:srgbClr val="102E4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991544" y="1249431"/>
            <a:ext cx="8244112" cy="513885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7000" y="714774"/>
            <a:ext cx="384041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3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주차 </a:t>
            </a:r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– </a:t>
            </a:r>
            <a:r>
              <a:rPr lang="en-US" altLang="ko-KR" sz="20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Psudo</a:t>
            </a:r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Code 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작성 </a:t>
            </a:r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가림</a:t>
            </a:r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81991" y="1863690"/>
            <a:ext cx="3232157" cy="2141374"/>
          </a:xfrm>
          <a:prstGeom prst="rect">
            <a:avLst/>
          </a:prstGeom>
          <a:noFill/>
          <a:ln w="19050">
            <a:solidFill>
              <a:srgbClr val="102E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023992" y="1916832"/>
            <a:ext cx="426005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bool login()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    input id, password;</a:t>
            </a:r>
          </a:p>
          <a:p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    </a:t>
            </a: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if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</a:t>
            </a:r>
            <a:r>
              <a:rPr lang="en-US" altLang="ko-KR" sz="1100" i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ExistId</a:t>
            </a:r>
            <a:r>
              <a:rPr lang="en-US" altLang="ko-KR" sz="1100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(id) == false </a:t>
            </a: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then</a:t>
            </a:r>
          </a:p>
          <a:p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     	</a:t>
            </a: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return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false;</a:t>
            </a:r>
          </a:p>
          <a:p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     </a:t>
            </a: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else if </a:t>
            </a:r>
            <a:r>
              <a:rPr lang="en-US" altLang="ko-KR" sz="1100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id == user’s id </a:t>
            </a: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then</a:t>
            </a:r>
          </a:p>
          <a:p>
            <a:r>
              <a:rPr lang="en-US" altLang="ko-KR" sz="11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	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admin == true;</a:t>
            </a:r>
          </a:p>
          <a:p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	</a:t>
            </a: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return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true;</a:t>
            </a:r>
          </a:p>
          <a:p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    </a:t>
            </a: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else</a:t>
            </a:r>
          </a:p>
          <a:p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	User = </a:t>
            </a:r>
            <a:r>
              <a:rPr lang="en-US" altLang="ko-KR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FindId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	</a:t>
            </a: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if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</a:t>
            </a:r>
            <a:r>
              <a:rPr lang="en-US" altLang="ko-KR" sz="1100" i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User.password</a:t>
            </a:r>
            <a:r>
              <a:rPr lang="en-US" altLang="ko-KR" sz="1100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== password </a:t>
            </a: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then</a:t>
            </a:r>
          </a:p>
          <a:p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	</a:t>
            </a: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return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true;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latin typeface="Courier New" panose="02070309020205020404" pitchFamily="49" charset="0"/>
              <a:ea typeface="-윤고딕340" panose="02030504000101010101" pitchFamily="18" charset="-127"/>
              <a:cs typeface="Courier New" panose="02070309020205020404" pitchFamily="49" charset="0"/>
            </a:endParaRPr>
          </a:p>
          <a:p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457974" y="2149547"/>
            <a:ext cx="31837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Void start()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     </a:t>
            </a: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if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</a:t>
            </a:r>
            <a:r>
              <a:rPr lang="en-US" altLang="ko-KR" sz="1200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have no id </a:t>
            </a: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then</a:t>
            </a:r>
          </a:p>
          <a:p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	</a:t>
            </a:r>
            <a:r>
              <a:rPr lang="en-US" altLang="ko-KR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signUp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();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Courier New" panose="02070309020205020404" pitchFamily="49" charset="0"/>
              <a:ea typeface="-윤고딕340" panose="02030504000101010101" pitchFamily="18" charset="-127"/>
              <a:cs typeface="Courier New" panose="02070309020205020404" pitchFamily="49" charset="0"/>
            </a:endParaRPr>
          </a:p>
          <a:p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    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bool </a:t>
            </a:r>
            <a:r>
              <a:rPr lang="en-US" altLang="ko-KR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isLogin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= false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;</a:t>
            </a:r>
            <a:endParaRPr lang="en-US" altLang="ko-KR" sz="1200" b="1" dirty="0">
              <a:ln>
                <a:solidFill>
                  <a:schemeClr val="tx1">
                    <a:alpha val="30000"/>
                  </a:schemeClr>
                </a:solidFill>
              </a:ln>
              <a:latin typeface="Courier New" panose="02070309020205020404" pitchFamily="49" charset="0"/>
              <a:ea typeface="-윤고딕340" panose="02030504000101010101" pitchFamily="18" charset="-127"/>
              <a:cs typeface="Courier New" panose="02070309020205020404" pitchFamily="49" charset="0"/>
            </a:endParaRPr>
          </a:p>
          <a:p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     </a:t>
            </a: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while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</a:t>
            </a:r>
            <a:r>
              <a:rPr lang="en-US" altLang="ko-KR" sz="1200" i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isLogin</a:t>
            </a:r>
            <a:r>
              <a:rPr lang="en-US" altLang="ko-KR" sz="1200" i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</a:t>
            </a:r>
            <a:r>
              <a:rPr lang="en-US" altLang="ko-KR" sz="1200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== false </a:t>
            </a:r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do</a:t>
            </a: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	</a:t>
            </a:r>
            <a:r>
              <a:rPr lang="en-US" altLang="ko-KR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isLogin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= login();</a:t>
            </a:r>
          </a:p>
          <a:p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     menu(); </a:t>
            </a: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	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	</a:t>
            </a:r>
          </a:p>
          <a:p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639192" y="4653136"/>
            <a:ext cx="56762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Void </a:t>
            </a:r>
            <a:r>
              <a:rPr lang="en-US" altLang="ko-KR" sz="12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signUp</a:t>
            </a: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()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     input User’s information;</a:t>
            </a: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    </a:t>
            </a: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while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</a:t>
            </a:r>
            <a:r>
              <a:rPr lang="en-US" altLang="ko-KR" sz="1200" i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ExistId</a:t>
            </a:r>
            <a:r>
              <a:rPr lang="en-US" altLang="ko-KR" sz="1200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(id) != true </a:t>
            </a: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do</a:t>
            </a: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	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input new id;</a:t>
            </a:r>
          </a:p>
          <a:p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    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save the information in the </a:t>
            </a:r>
            <a:r>
              <a:rPr lang="en-US" altLang="ko-KR" sz="12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Vector &lt;User&gt; </a:t>
            </a:r>
            <a:r>
              <a:rPr lang="en-US" altLang="ko-KR" sz="1200" dirty="0" err="1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vec_user</a:t>
            </a:r>
            <a:r>
              <a:rPr lang="en-US" altLang="ko-KR" sz="12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;</a:t>
            </a:r>
          </a:p>
          <a:p>
            <a:r>
              <a:rPr lang="en-US" altLang="ko-KR" sz="12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Courier New" panose="02070309020205020404" pitchFamily="49" charset="0"/>
              </a:rPr>
              <a:t> </a:t>
            </a:r>
            <a:r>
              <a:rPr lang="en-US" altLang="ko-KR" sz="12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Courier New" panose="02070309020205020404" pitchFamily="49" charset="0"/>
              </a:rPr>
              <a:t>         </a:t>
            </a:r>
            <a:r>
              <a:rPr lang="en-US" altLang="ko-KR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User.coin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= 100000;</a:t>
            </a:r>
          </a:p>
          <a:p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968813" y="1863689"/>
            <a:ext cx="3923581" cy="2178877"/>
          </a:xfrm>
          <a:prstGeom prst="rect">
            <a:avLst/>
          </a:prstGeom>
          <a:noFill/>
          <a:ln w="19050">
            <a:solidFill>
              <a:srgbClr val="102E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81990" y="4553581"/>
            <a:ext cx="7510404" cy="1500140"/>
          </a:xfrm>
          <a:prstGeom prst="rect">
            <a:avLst/>
          </a:prstGeom>
          <a:noFill/>
          <a:ln w="19050">
            <a:solidFill>
              <a:srgbClr val="102E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5625551" y="2780928"/>
            <a:ext cx="343262" cy="0"/>
          </a:xfrm>
          <a:prstGeom prst="straightConnector1">
            <a:avLst/>
          </a:prstGeom>
          <a:ln>
            <a:solidFill>
              <a:srgbClr val="102E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3" idx="2"/>
          </p:cNvCxnSpPr>
          <p:nvPr/>
        </p:nvCxnSpPr>
        <p:spPr>
          <a:xfrm flipH="1">
            <a:off x="3994906" y="4005064"/>
            <a:ext cx="3164" cy="548517"/>
          </a:xfrm>
          <a:prstGeom prst="straightConnector1">
            <a:avLst/>
          </a:prstGeom>
          <a:ln>
            <a:solidFill>
              <a:srgbClr val="102E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5617400" y="3113422"/>
            <a:ext cx="351413" cy="27546"/>
          </a:xfrm>
          <a:prstGeom prst="straightConnector1">
            <a:avLst/>
          </a:prstGeom>
          <a:ln>
            <a:solidFill>
              <a:srgbClr val="102E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54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2597</TotalTime>
  <Words>155</Words>
  <Application>Microsoft Office PowerPoint</Application>
  <PresentationFormat>와이드스크린</PresentationFormat>
  <Paragraphs>60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-윤고딕320</vt:lpstr>
      <vt:lpstr>-윤고딕340</vt:lpstr>
      <vt:lpstr>맑은 고딕</vt:lpstr>
      <vt:lpstr>Courier New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가림</cp:lastModifiedBy>
  <cp:revision>96</cp:revision>
  <dcterms:created xsi:type="dcterms:W3CDTF">2015-03-06T06:58:47Z</dcterms:created>
  <dcterms:modified xsi:type="dcterms:W3CDTF">2015-11-12T04:01:17Z</dcterms:modified>
</cp:coreProperties>
</file>