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8" r:id="rId2"/>
    <p:sldId id="272" r:id="rId3"/>
    <p:sldId id="279" r:id="rId4"/>
    <p:sldId id="280" r:id="rId5"/>
    <p:sldId id="278" r:id="rId6"/>
    <p:sldId id="277" r:id="rId7"/>
    <p:sldId id="281" r:id="rId8"/>
    <p:sldId id="282" r:id="rId9"/>
    <p:sldId id="283" r:id="rId10"/>
    <p:sldId id="276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-윤고딕320" panose="02030504000101010101" pitchFamily="18" charset="-127"/>
      <p:regular r:id="rId15"/>
    </p:embeddedFont>
    <p:embeddedFont>
      <p:font typeface="-윤고딕340" panose="0203050400010101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E46"/>
    <a:srgbClr val="A6A6A6"/>
    <a:srgbClr val="95B3D7"/>
    <a:srgbClr val="F6F7F9"/>
    <a:srgbClr val="ACBFC6"/>
    <a:srgbClr val="537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2" autoAdjust="0"/>
    <p:restoredTop sz="94660"/>
  </p:normalViewPr>
  <p:slideViewPr>
    <p:cSldViewPr>
      <p:cViewPr varScale="1">
        <p:scale>
          <a:sx n="42" d="100"/>
          <a:sy n="42" d="100"/>
        </p:scale>
        <p:origin x="23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5106-166A-4E1D-8EDF-81135A7D8AAF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F90-DC7E-463F-9D7A-7DE1DD566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CD-6774-4073-A1CA-FBB2F4B20F8B}" type="datetimeFigureOut">
              <a:rPr lang="ko-KR" altLang="en-US" smtClean="0"/>
              <a:t>2015-11-17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3616" y="2852936"/>
            <a:ext cx="66447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the Online Shopping Mall Simulator</a:t>
            </a:r>
            <a:endParaRPr lang="ko-KR" altLang="en-US" sz="33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3802" y="250392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 Fall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Dongguk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University Junior Design Project Group 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76521" y="5934715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2015.11.17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92644" y="6262232"/>
            <a:ext cx="168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김가림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윤재문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151784" y="2708920"/>
            <a:ext cx="42737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39360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주차 프로젝트 내용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43174" y="2491842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ADT 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 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(header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39616" y="3236276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콘솔창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화면 구성도</a:t>
            </a:r>
            <a:endParaRPr lang="en-US" altLang="ko-KR" sz="2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31704" y="3980710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입력 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설문조사</a:t>
            </a:r>
            <a:endParaRPr lang="en-US" altLang="ko-KR" sz="2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45828" y="4725144"/>
            <a:ext cx="6644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알고리즘 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8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상품추천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정보반영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783632" y="3815838"/>
            <a:ext cx="567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{</a:t>
            </a:r>
            <a:endParaRPr lang="en-US" altLang="ko-KR" sz="9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43517" y="3898552"/>
            <a:ext cx="499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</a:t>
            </a:r>
            <a:endParaRPr lang="en-US" altLang="ko-KR" sz="4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40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능</a:t>
            </a:r>
            <a:endParaRPr lang="en-US" altLang="ko-KR" sz="4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792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ADT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작성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(header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20" y="2290207"/>
            <a:ext cx="2257425" cy="2752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44810"/>
          <a:stretch/>
        </p:blipFill>
        <p:spPr>
          <a:xfrm>
            <a:off x="4963196" y="2774683"/>
            <a:ext cx="3000375" cy="186092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rcRect t="53974"/>
          <a:stretch/>
        </p:blipFill>
        <p:spPr>
          <a:xfrm>
            <a:off x="7396505" y="2890602"/>
            <a:ext cx="3000375" cy="155193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11880" y="5340824"/>
            <a:ext cx="13705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UserInfo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99851" y="5340823"/>
            <a:ext cx="1627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ProductInfo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9392" y="5340823"/>
            <a:ext cx="1776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Order(</a:t>
            </a:r>
            <a:r>
              <a:rPr lang="ko-KR" altLang="en-US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</a:t>
            </a:r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en-US" altLang="ko-KR" sz="14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</a:t>
            </a:r>
            <a:endParaRPr lang="en-US" altLang="ko-KR" sz="14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9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611880" y="5340824"/>
            <a:ext cx="1047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Start class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299851" y="5340823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 class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92038" y="5944735"/>
            <a:ext cx="2500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Admin class / Product class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3951"/>
          <a:stretch/>
        </p:blipFill>
        <p:spPr>
          <a:xfrm>
            <a:off x="2117001" y="2533664"/>
            <a:ext cx="2610848" cy="2505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671776"/>
            <a:ext cx="2562225" cy="2228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6" y="1698126"/>
            <a:ext cx="2076450" cy="40290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117000" y="714774"/>
            <a:ext cx="2792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ADT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작성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(header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3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9400" y="867174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콘솔창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화면 구성도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75358" y="1526910"/>
            <a:ext cx="3076483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상세정보 화면</a:t>
            </a:r>
            <a:endParaRPr lang="en-US" altLang="ko-KR" sz="28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24192" y="2420888"/>
            <a:ext cx="191110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*****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이름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*****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rcRect l="667" t="8069" r="74802" b="36582"/>
          <a:stretch/>
        </p:blipFill>
        <p:spPr>
          <a:xfrm>
            <a:off x="2531606" y="2595101"/>
            <a:ext cx="1584175" cy="2346067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7824192" y="2796907"/>
            <a:ext cx="153279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*****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40712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50260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입력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설문조사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9616" y="2258908"/>
            <a:ext cx="4543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회원가입시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설문조사를 통한 초기값 설정 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1813" y="3505150"/>
            <a:ext cx="4752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정보 중 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가지 성향 </a:t>
            </a:r>
            <a:endParaRPr lang="en-US" altLang="ko-KR" sz="28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(casual, </a:t>
            </a:r>
            <a:r>
              <a:rPr lang="en-US" altLang="ko-KR" sz="28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cuty</a:t>
            </a:r>
            <a:r>
              <a:rPr lang="en-US" altLang="ko-KR" sz="2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sexy, formal)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46450" y="5305389"/>
            <a:ext cx="4543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</a:t>
            </a:r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구매시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사용자의 성향 누적 변화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911243" y="2708920"/>
            <a:ext cx="0" cy="680038"/>
          </a:xfrm>
          <a:prstGeom prst="straightConnector1">
            <a:avLst/>
          </a:prstGeom>
          <a:ln w="6350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11243" y="4581128"/>
            <a:ext cx="0" cy="683893"/>
          </a:xfrm>
          <a:prstGeom prst="straightConnector1">
            <a:avLst/>
          </a:prstGeom>
          <a:ln w="6350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644610" y="2852936"/>
            <a:ext cx="2232248" cy="2232000"/>
          </a:xfrm>
          <a:prstGeom prst="ellipse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753887" y="3320483"/>
            <a:ext cx="2013693" cy="132343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사용자의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</a:t>
            </a:r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분석을 통해</a:t>
            </a:r>
          </a:p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사용자가 원하는</a:t>
            </a:r>
          </a:p>
          <a:p>
            <a:pPr algn="ctr"/>
            <a:r>
              <a:rPr lang="ko-KR" altLang="en-US" sz="20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자동 추천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032104" y="3933056"/>
            <a:ext cx="558281" cy="0"/>
          </a:xfrm>
          <a:prstGeom prst="straightConnector1">
            <a:avLst/>
          </a:prstGeom>
          <a:ln w="6350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50260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성향 입력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설문조사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00818" y="2226942"/>
            <a:ext cx="4543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회원가입시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설문조사를 통한 초기값 설정 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924944"/>
            <a:ext cx="2133600" cy="2838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2977331"/>
            <a:ext cx="1800225" cy="27336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112224" y="3068960"/>
            <a:ext cx="1762858" cy="1323439"/>
          </a:xfrm>
          <a:prstGeom prst="rect">
            <a:avLst/>
          </a:prstGeom>
          <a:ln w="19050">
            <a:solidFill>
              <a:srgbClr val="102E4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5%</a:t>
            </a:r>
            <a:endParaRPr lang="en-US" altLang="ko-KR" sz="20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32%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15%</a:t>
            </a:r>
          </a:p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48%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176120" y="4005064"/>
            <a:ext cx="558281" cy="0"/>
          </a:xfrm>
          <a:prstGeom prst="straightConnector1">
            <a:avLst/>
          </a:prstGeom>
          <a:ln w="6350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549380" y="4490236"/>
            <a:ext cx="888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초기값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9400" y="867174"/>
            <a:ext cx="3340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알고리즘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– </a:t>
            </a:r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상품추천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30471" y="3785699"/>
            <a:ext cx="1205395" cy="95410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5%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32%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15%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48%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2433095"/>
            <a:ext cx="1139922" cy="11399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71" y="2348880"/>
            <a:ext cx="1265801" cy="126580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40216" y="3775180"/>
            <a:ext cx="1205395" cy="954107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15%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40%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15%</a:t>
            </a: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30%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91943" y="4233958"/>
            <a:ext cx="1218603" cy="1169551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10%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2 :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8%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3 : 0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%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4 :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8%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합    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28%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95800" y="1744953"/>
            <a:ext cx="334097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(100 –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오차의 합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)%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349066" y="4340769"/>
            <a:ext cx="916239" cy="63881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050171" y="4252233"/>
            <a:ext cx="702014" cy="72735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62664" y="5913716"/>
            <a:ext cx="54072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추천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20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일치율이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높은 상위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개의 상품 추천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06983" y="5489335"/>
            <a:ext cx="1388522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일치율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72%</a:t>
            </a:r>
          </a:p>
        </p:txBody>
      </p:sp>
    </p:spTree>
    <p:extLst>
      <p:ext uri="{BB962C8B-B14F-4D97-AF65-F5344CB8AC3E}">
        <p14:creationId xmlns:p14="http://schemas.microsoft.com/office/powerpoint/2010/main" val="4851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269400" y="867174"/>
            <a:ext cx="248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알고리즘 </a:t>
            </a:r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–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 반영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3558308"/>
            <a:ext cx="1139922" cy="11399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71" y="3474093"/>
            <a:ext cx="1265801" cy="1265801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3898983" y="4709394"/>
            <a:ext cx="916239" cy="638819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254856" y="4665127"/>
            <a:ext cx="864098" cy="683086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637808" y="2025086"/>
            <a:ext cx="6951583" cy="584775"/>
            <a:chOff x="2639616" y="1628800"/>
            <a:chExt cx="6951583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2639616" y="1628800"/>
              <a:ext cx="695158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</a:t>
              </a: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사용자가 이전까지 구매했던 상품의 수</a:t>
              </a:r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 x (</a:t>
              </a: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고객의 </a:t>
              </a:r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feat </a:t>
              </a: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정보</a:t>
              </a:r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 + (</a:t>
              </a: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현재 상품 구매 개수</a:t>
              </a:r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 x (</a:t>
              </a: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상품 </a:t>
              </a:r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feat </a:t>
              </a:r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정보</a:t>
              </a:r>
              <a:r>
                <a:rPr lang="en-US" altLang="ko-KR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</a:p>
            <a:p>
              <a:pPr algn="ctr"/>
              <a:endParaRPr lang="en-US" altLang="ko-KR" sz="8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algn="ctr"/>
              <a:r>
                <a:rPr lang="ko-KR" altLang="en-US" sz="1200" dirty="0" smtClean="0">
                  <a:ln>
                    <a:solidFill>
                      <a:srgbClr val="102E46">
                        <a:alpha val="30000"/>
                      </a:srgbClr>
                    </a:solidFill>
                  </a:ln>
                  <a:solidFill>
                    <a:srgbClr val="102E4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총 구매한 상품의 수</a:t>
              </a:r>
              <a:endParaRPr lang="en-US" altLang="ko-KR" sz="12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783632" y="1916832"/>
              <a:ext cx="6624736" cy="0"/>
            </a:xfrm>
            <a:prstGeom prst="line">
              <a:avLst/>
            </a:prstGeom>
            <a:ln w="19050">
              <a:solidFill>
                <a:srgbClr val="102E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2689762" y="3120276"/>
            <a:ext cx="154721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구매 개수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9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72147" y="4855897"/>
            <a:ext cx="98244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20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18953" y="4851159"/>
            <a:ext cx="98244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 : 60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015880" y="5106321"/>
            <a:ext cx="1491114" cy="538609"/>
            <a:chOff x="5382349" y="3981108"/>
            <a:chExt cx="1491114" cy="538609"/>
          </a:xfrm>
        </p:grpSpPr>
        <p:sp>
          <p:nvSpPr>
            <p:cNvPr id="24" name="직사각형 23"/>
            <p:cNvSpPr/>
            <p:nvPr/>
          </p:nvSpPr>
          <p:spPr>
            <a:xfrm>
              <a:off x="5382349" y="3981108"/>
              <a:ext cx="1491114" cy="538609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(9 x 20) + (1 x 60)</a:t>
              </a:r>
            </a:p>
            <a:p>
              <a:pPr algn="ctr"/>
              <a:endParaRPr lang="en-US" altLang="ko-KR" sz="5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415382" y="4267269"/>
              <a:ext cx="142504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6625887" y="5255675"/>
            <a:ext cx="510076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= 24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70800" y="5872876"/>
            <a:ext cx="4285597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구매 후 사용자의 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feat 1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성향 정보 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24</a:t>
            </a:r>
          </a:p>
        </p:txBody>
      </p:sp>
    </p:spTree>
    <p:extLst>
      <p:ext uri="{BB962C8B-B14F-4D97-AF65-F5344CB8AC3E}">
        <p14:creationId xmlns:p14="http://schemas.microsoft.com/office/powerpoint/2010/main" val="27148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327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-윤고딕320</vt:lpstr>
      <vt:lpstr>-윤고딕340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가림</cp:lastModifiedBy>
  <cp:revision>80</cp:revision>
  <dcterms:created xsi:type="dcterms:W3CDTF">2015-03-06T06:58:47Z</dcterms:created>
  <dcterms:modified xsi:type="dcterms:W3CDTF">2015-11-16T16:33:14Z</dcterms:modified>
</cp:coreProperties>
</file>