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8" r:id="rId2"/>
    <p:sldId id="272" r:id="rId3"/>
    <p:sldId id="279" r:id="rId4"/>
    <p:sldId id="281" r:id="rId5"/>
    <p:sldId id="278" r:id="rId6"/>
    <p:sldId id="284" r:id="rId7"/>
    <p:sldId id="285" r:id="rId8"/>
    <p:sldId id="277" r:id="rId9"/>
    <p:sldId id="286" r:id="rId10"/>
    <p:sldId id="282" r:id="rId11"/>
    <p:sldId id="283" r:id="rId12"/>
    <p:sldId id="276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-윤고딕340" panose="02030504000101010101" pitchFamily="18" charset="-127"/>
      <p:regular r:id="rId17"/>
    </p:embeddedFont>
    <p:embeddedFont>
      <p:font typeface="-윤고딕320" panose="0203050400010101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102E46"/>
    <a:srgbClr val="95B3D7"/>
    <a:srgbClr val="F6F7F9"/>
    <a:srgbClr val="ACBFC6"/>
    <a:srgbClr val="537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660"/>
  </p:normalViewPr>
  <p:slideViewPr>
    <p:cSldViewPr>
      <p:cViewPr>
        <p:scale>
          <a:sx n="73" d="100"/>
          <a:sy n="73" d="100"/>
        </p:scale>
        <p:origin x="7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01C2F-496F-4D60-99E8-DCEBC4170B84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4704C7B-A619-43A5-9929-8969BB02FCD3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프로젝트</a:t>
          </a:r>
          <a:r>
            <a:rPr lang="en-US" altLang="ko-KR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주제 설정</a:t>
          </a:r>
          <a:endParaRPr lang="ko-KR" altLang="en-US" sz="1800" dirty="0"/>
        </a:p>
      </dgm:t>
    </dgm:pt>
    <dgm:pt modelId="{5F676158-8DE4-4E1A-94C6-C8D7F4815858}" type="parTrans" cxnId="{C90D77D2-F973-4822-AE19-D2364BDC61C9}">
      <dgm:prSet/>
      <dgm:spPr/>
      <dgm:t>
        <a:bodyPr/>
        <a:lstStyle/>
        <a:p>
          <a:pPr latinLnBrk="1"/>
          <a:endParaRPr lang="ko-KR" altLang="en-US"/>
        </a:p>
      </dgm:t>
    </dgm:pt>
    <dgm:pt modelId="{E8D53CB8-67E3-46A3-BD0F-390D8A9AC49E}" type="sibTrans" cxnId="{C90D77D2-F973-4822-AE19-D2364BDC61C9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B3CE71BE-CD15-4A54-A95C-E0036589365A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기본 기능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정리</a:t>
          </a:r>
          <a:endParaRPr lang="ko-KR" altLang="en-US" dirty="0"/>
        </a:p>
      </dgm:t>
    </dgm:pt>
    <dgm:pt modelId="{25552F42-4989-4E27-AD14-078C3A49C3CA}" type="parTrans" cxnId="{D3497113-A158-43F0-9FFC-CA7694A6D4DC}">
      <dgm:prSet/>
      <dgm:spPr/>
      <dgm:t>
        <a:bodyPr/>
        <a:lstStyle/>
        <a:p>
          <a:pPr latinLnBrk="1"/>
          <a:endParaRPr lang="ko-KR" altLang="en-US"/>
        </a:p>
      </dgm:t>
    </dgm:pt>
    <dgm:pt modelId="{94BD52FC-1801-456D-9065-711D1D030BB2}" type="sibTrans" cxnId="{D3497113-A158-43F0-9FFC-CA7694A6D4DC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67D9D3DB-2035-4F96-A39B-3735A033D0B6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특징적인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아이디어 수립</a:t>
          </a:r>
          <a:endParaRPr lang="ko-KR" altLang="en-US" dirty="0"/>
        </a:p>
      </dgm:t>
    </dgm:pt>
    <dgm:pt modelId="{AF9026E5-5ACA-45C7-A40F-A541D3A68C15}" type="parTrans" cxnId="{37313598-EC48-4985-BB42-1B86B7697D51}">
      <dgm:prSet/>
      <dgm:spPr/>
      <dgm:t>
        <a:bodyPr/>
        <a:lstStyle/>
        <a:p>
          <a:pPr latinLnBrk="1"/>
          <a:endParaRPr lang="ko-KR" altLang="en-US"/>
        </a:p>
      </dgm:t>
    </dgm:pt>
    <dgm:pt modelId="{A2444CF6-F07C-40CD-BD0B-0924759550CA}" type="sibTrans" cxnId="{37313598-EC48-4985-BB42-1B86B7697D51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1A48F069-76D1-4F21-A672-01F6DD329F67}">
      <dgm:prSet phldrT="[텍스트]"/>
      <dgm:spPr/>
      <dgm:t>
        <a:bodyPr/>
        <a:lstStyle/>
        <a:p>
          <a:pPr latinLnBrk="1"/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ADT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작성</a:t>
          </a:r>
          <a:endParaRPr lang="ko-KR" altLang="en-US" dirty="0"/>
        </a:p>
      </dgm:t>
    </dgm:pt>
    <dgm:pt modelId="{08559736-0582-41A3-B0DC-13F34AA04DFD}" type="parTrans" cxnId="{DAC04183-F319-4282-9E99-8B3E591F0E13}">
      <dgm:prSet/>
      <dgm:spPr/>
      <dgm:t>
        <a:bodyPr/>
        <a:lstStyle/>
        <a:p>
          <a:pPr latinLnBrk="1"/>
          <a:endParaRPr lang="ko-KR" altLang="en-US"/>
        </a:p>
      </dgm:t>
    </dgm:pt>
    <dgm:pt modelId="{AB2EA7F2-02B8-4CFA-AE63-C8E8569A1FEA}" type="sibTrans" cxnId="{DAC04183-F319-4282-9E99-8B3E591F0E13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0F5D5197-7E12-4A83-86D4-8A45E8DF82BC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로그인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회원가입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파일입출력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코드 구현</a:t>
          </a:r>
          <a:endParaRPr lang="ko-KR" altLang="en-US" dirty="0"/>
        </a:p>
      </dgm:t>
    </dgm:pt>
    <dgm:pt modelId="{28D4FA18-0B85-44F1-B226-CC3F2306C6E0}" type="parTrans" cxnId="{67837053-3939-4D64-8484-A7AF7E4CF302}">
      <dgm:prSet/>
      <dgm:spPr/>
      <dgm:t>
        <a:bodyPr/>
        <a:lstStyle/>
        <a:p>
          <a:pPr latinLnBrk="1"/>
          <a:endParaRPr lang="ko-KR" altLang="en-US"/>
        </a:p>
      </dgm:t>
    </dgm:pt>
    <dgm:pt modelId="{7E971F57-E698-4F20-AE31-6913ED245454}" type="sibTrans" cxnId="{67837053-3939-4D64-8484-A7AF7E4CF302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344C2AF9-45F8-4130-8174-B767EBAE4CCF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검색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목록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나열 코드 구현</a:t>
          </a:r>
          <a:endParaRPr lang="ko-KR" altLang="en-US" dirty="0"/>
        </a:p>
      </dgm:t>
    </dgm:pt>
    <dgm:pt modelId="{8BD3DE37-DA7B-4803-9233-A987B8F9DCDA}" type="parTrans" cxnId="{7804013A-2F7F-415F-A6ED-CCBD18C99992}">
      <dgm:prSet/>
      <dgm:spPr/>
      <dgm:t>
        <a:bodyPr/>
        <a:lstStyle/>
        <a:p>
          <a:pPr latinLnBrk="1"/>
          <a:endParaRPr lang="ko-KR" altLang="en-US"/>
        </a:p>
      </dgm:t>
    </dgm:pt>
    <dgm:pt modelId="{0A9152B4-FE4B-498D-8DB0-0C2A21C1E424}" type="sibTrans" cxnId="{7804013A-2F7F-415F-A6ED-CCBD18C99992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2E5DBE63-A9DB-4F94-8A04-FE56D0B49C3A}">
      <dgm:prSet phldrT="[텍스트]"/>
      <dgm:spPr>
        <a:solidFill>
          <a:srgbClr val="A6A6A6"/>
        </a:solidFill>
      </dgm:spPr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추천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, </a:t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분석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(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일치도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)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알고리즘 구현  </a:t>
          </a:r>
          <a:endParaRPr lang="ko-KR" altLang="en-US" dirty="0"/>
        </a:p>
      </dgm:t>
    </dgm:pt>
    <dgm:pt modelId="{45135903-B1C2-49EB-912D-DE4072CC79E6}" type="parTrans" cxnId="{43C54A5A-F8CB-4744-89B6-A831BEA01CE9}">
      <dgm:prSet/>
      <dgm:spPr/>
      <dgm:t>
        <a:bodyPr/>
        <a:lstStyle/>
        <a:p>
          <a:pPr latinLnBrk="1"/>
          <a:endParaRPr lang="ko-KR" altLang="en-US"/>
        </a:p>
      </dgm:t>
    </dgm:pt>
    <dgm:pt modelId="{74581BBD-E0E1-4976-98AD-01CC37668DA9}" type="sibTrans" cxnId="{43C54A5A-F8CB-4744-89B6-A831BEA01CE9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1F688EE7-20C3-472A-A0EC-0CE151191C35}">
      <dgm:prSet phldrT="[텍스트]"/>
      <dgm:spPr>
        <a:solidFill>
          <a:srgbClr val="A6A6A6"/>
        </a:solidFill>
      </dgm:spPr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결제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주문서 생성 코드 구현 </a:t>
          </a:r>
          <a:endParaRPr lang="ko-KR" altLang="en-US" dirty="0"/>
        </a:p>
      </dgm:t>
    </dgm:pt>
    <dgm:pt modelId="{A1BACF8D-2028-4460-9CDF-E5679D9C1B74}" type="parTrans" cxnId="{EA4EE5CB-0A24-48AD-8C53-BF9F45C8B9A6}">
      <dgm:prSet/>
      <dgm:spPr/>
      <dgm:t>
        <a:bodyPr/>
        <a:lstStyle/>
        <a:p>
          <a:pPr latinLnBrk="1"/>
          <a:endParaRPr lang="ko-KR" altLang="en-US"/>
        </a:p>
      </dgm:t>
    </dgm:pt>
    <dgm:pt modelId="{D750F426-F787-43B9-8E45-06DE65B78E84}" type="sibTrans" cxnId="{EA4EE5CB-0A24-48AD-8C53-BF9F45C8B9A6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280F4EDF-35DC-4AB0-9E9D-10D59463E629}">
      <dgm:prSet phldrT="[텍스트]"/>
      <dgm:spPr>
        <a:solidFill>
          <a:srgbClr val="A6A6A6"/>
        </a:solidFill>
      </dgm:spPr>
      <dgm:t>
        <a:bodyPr/>
        <a:lstStyle/>
        <a:p>
          <a:pPr latinLnBrk="1"/>
          <a:r>
            <a:rPr lang="ko-KR" altLang="en-US" dirty="0" err="1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테스팅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및 추가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기능 구현 </a:t>
          </a:r>
          <a:endParaRPr lang="ko-KR" altLang="en-US" dirty="0"/>
        </a:p>
      </dgm:t>
    </dgm:pt>
    <dgm:pt modelId="{2B6A402A-9BB9-41C5-A7E1-34E515A0871D}" type="parTrans" cxnId="{4082CEFA-5370-425E-A629-9EB148A97B0D}">
      <dgm:prSet/>
      <dgm:spPr/>
      <dgm:t>
        <a:bodyPr/>
        <a:lstStyle/>
        <a:p>
          <a:pPr latinLnBrk="1"/>
          <a:endParaRPr lang="ko-KR" altLang="en-US"/>
        </a:p>
      </dgm:t>
    </dgm:pt>
    <dgm:pt modelId="{D182916F-7CEC-43CB-A0A2-723D891DE066}" type="sibTrans" cxnId="{4082CEFA-5370-425E-A629-9EB148A97B0D}">
      <dgm:prSet/>
      <dgm:spPr/>
      <dgm:t>
        <a:bodyPr/>
        <a:lstStyle/>
        <a:p>
          <a:pPr latinLnBrk="1"/>
          <a:endParaRPr lang="ko-KR" altLang="en-US"/>
        </a:p>
      </dgm:t>
    </dgm:pt>
    <dgm:pt modelId="{848ECE56-3506-41E7-A9F1-D58600AD2E68}" type="pres">
      <dgm:prSet presAssocID="{B7E01C2F-496F-4D60-99E8-DCEBC4170B84}" presName="Name0" presStyleCnt="0">
        <dgm:presLayoutVars>
          <dgm:dir/>
          <dgm:resizeHandles/>
        </dgm:presLayoutVars>
      </dgm:prSet>
      <dgm:spPr/>
    </dgm:pt>
    <dgm:pt modelId="{66D73E89-DCCD-4814-9CC1-B4827CB000BD}" type="pres">
      <dgm:prSet presAssocID="{A4704C7B-A619-43A5-9929-8969BB02FCD3}" presName="compNode" presStyleCnt="0"/>
      <dgm:spPr/>
    </dgm:pt>
    <dgm:pt modelId="{CC809D82-3D62-462C-B1E1-DC84DF3D33D6}" type="pres">
      <dgm:prSet presAssocID="{A4704C7B-A619-43A5-9929-8969BB02FCD3}" presName="dummyConnPt" presStyleCnt="0"/>
      <dgm:spPr/>
    </dgm:pt>
    <dgm:pt modelId="{B3B9C583-7228-491D-B91A-6F1376DC9924}" type="pres">
      <dgm:prSet presAssocID="{A4704C7B-A619-43A5-9929-8969BB02FCD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9952FC-6D8C-49A6-930C-EF4392134093}" type="pres">
      <dgm:prSet presAssocID="{E8D53CB8-67E3-46A3-BD0F-390D8A9AC49E}" presName="sibTrans" presStyleLbl="bgSibTrans2D1" presStyleIdx="0" presStyleCnt="8"/>
      <dgm:spPr/>
    </dgm:pt>
    <dgm:pt modelId="{893382BD-F92A-4817-B17C-B3EDC9870437}" type="pres">
      <dgm:prSet presAssocID="{B3CE71BE-CD15-4A54-A95C-E0036589365A}" presName="compNode" presStyleCnt="0"/>
      <dgm:spPr/>
    </dgm:pt>
    <dgm:pt modelId="{61C9A8B7-A98B-486F-AF10-B6A41C0CD60D}" type="pres">
      <dgm:prSet presAssocID="{B3CE71BE-CD15-4A54-A95C-E0036589365A}" presName="dummyConnPt" presStyleCnt="0"/>
      <dgm:spPr/>
    </dgm:pt>
    <dgm:pt modelId="{79846145-FE92-44EB-AF24-285D31C9C9A9}" type="pres">
      <dgm:prSet presAssocID="{B3CE71BE-CD15-4A54-A95C-E0036589365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AF3D59-745E-49F3-9AA3-67CAF3799B49}" type="pres">
      <dgm:prSet presAssocID="{94BD52FC-1801-456D-9065-711D1D030BB2}" presName="sibTrans" presStyleLbl="bgSibTrans2D1" presStyleIdx="1" presStyleCnt="8"/>
      <dgm:spPr/>
    </dgm:pt>
    <dgm:pt modelId="{F29FC79F-B65F-4119-A51C-CB7AD57EA733}" type="pres">
      <dgm:prSet presAssocID="{67D9D3DB-2035-4F96-A39B-3735A033D0B6}" presName="compNode" presStyleCnt="0"/>
      <dgm:spPr/>
    </dgm:pt>
    <dgm:pt modelId="{FEB301D5-543E-492D-BD51-98249E9910B6}" type="pres">
      <dgm:prSet presAssocID="{67D9D3DB-2035-4F96-A39B-3735A033D0B6}" presName="dummyConnPt" presStyleCnt="0"/>
      <dgm:spPr/>
    </dgm:pt>
    <dgm:pt modelId="{63042471-55E9-44B3-9F74-0C7D7284AC73}" type="pres">
      <dgm:prSet presAssocID="{67D9D3DB-2035-4F96-A39B-3735A033D0B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D916A-F782-4BF3-8F9B-8617F1405F22}" type="pres">
      <dgm:prSet presAssocID="{A2444CF6-F07C-40CD-BD0B-0924759550CA}" presName="sibTrans" presStyleLbl="bgSibTrans2D1" presStyleIdx="2" presStyleCnt="8"/>
      <dgm:spPr/>
    </dgm:pt>
    <dgm:pt modelId="{FABD095C-CCC7-4FA7-A9E0-2E47B664C878}" type="pres">
      <dgm:prSet presAssocID="{1A48F069-76D1-4F21-A672-01F6DD329F67}" presName="compNode" presStyleCnt="0"/>
      <dgm:spPr/>
    </dgm:pt>
    <dgm:pt modelId="{83859864-1B4A-425C-AD4D-88BDF51A7201}" type="pres">
      <dgm:prSet presAssocID="{1A48F069-76D1-4F21-A672-01F6DD329F67}" presName="dummyConnPt" presStyleCnt="0"/>
      <dgm:spPr/>
    </dgm:pt>
    <dgm:pt modelId="{920ABA1E-23B1-4268-93A4-468AD96B1B3C}" type="pres">
      <dgm:prSet presAssocID="{1A48F069-76D1-4F21-A672-01F6DD329F6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9B8EE-9C64-4813-A370-4E4806C2D5E0}" type="pres">
      <dgm:prSet presAssocID="{AB2EA7F2-02B8-4CFA-AE63-C8E8569A1FEA}" presName="sibTrans" presStyleLbl="bgSibTrans2D1" presStyleIdx="3" presStyleCnt="8"/>
      <dgm:spPr/>
    </dgm:pt>
    <dgm:pt modelId="{05B06FB3-BA53-4ED2-8AC3-AAC73EDFE320}" type="pres">
      <dgm:prSet presAssocID="{0F5D5197-7E12-4A83-86D4-8A45E8DF82BC}" presName="compNode" presStyleCnt="0"/>
      <dgm:spPr/>
    </dgm:pt>
    <dgm:pt modelId="{76CDBB1F-879F-4044-9AAC-64307EE90C70}" type="pres">
      <dgm:prSet presAssocID="{0F5D5197-7E12-4A83-86D4-8A45E8DF82BC}" presName="dummyConnPt" presStyleCnt="0"/>
      <dgm:spPr/>
    </dgm:pt>
    <dgm:pt modelId="{854D6AE7-9F90-46A1-82D4-3209B7D77340}" type="pres">
      <dgm:prSet presAssocID="{0F5D5197-7E12-4A83-86D4-8A45E8DF82B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90FF0B-D42E-41D4-A179-86058B23F0C3}" type="pres">
      <dgm:prSet presAssocID="{7E971F57-E698-4F20-AE31-6913ED245454}" presName="sibTrans" presStyleLbl="bgSibTrans2D1" presStyleIdx="4" presStyleCnt="8"/>
      <dgm:spPr/>
    </dgm:pt>
    <dgm:pt modelId="{01D49E06-5E22-4116-A94F-D1157F117721}" type="pres">
      <dgm:prSet presAssocID="{344C2AF9-45F8-4130-8174-B767EBAE4CCF}" presName="compNode" presStyleCnt="0"/>
      <dgm:spPr/>
    </dgm:pt>
    <dgm:pt modelId="{5CA9CE3F-A10E-4A53-BDDA-999BD89931BB}" type="pres">
      <dgm:prSet presAssocID="{344C2AF9-45F8-4130-8174-B767EBAE4CCF}" presName="dummyConnPt" presStyleCnt="0"/>
      <dgm:spPr/>
    </dgm:pt>
    <dgm:pt modelId="{935AC427-8291-4EFC-A82C-E9719E1C5D79}" type="pres">
      <dgm:prSet presAssocID="{344C2AF9-45F8-4130-8174-B767EBAE4CC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29CDAA-9B58-4E68-97C5-B2270DC3FB48}" type="pres">
      <dgm:prSet presAssocID="{0A9152B4-FE4B-498D-8DB0-0C2A21C1E424}" presName="sibTrans" presStyleLbl="bgSibTrans2D1" presStyleIdx="5" presStyleCnt="8"/>
      <dgm:spPr/>
    </dgm:pt>
    <dgm:pt modelId="{3A979A03-4647-4EBD-B483-5FE6FE8CC94D}" type="pres">
      <dgm:prSet presAssocID="{2E5DBE63-A9DB-4F94-8A04-FE56D0B49C3A}" presName="compNode" presStyleCnt="0"/>
      <dgm:spPr/>
    </dgm:pt>
    <dgm:pt modelId="{4A7E2541-3CBD-407F-B996-6458A92914D3}" type="pres">
      <dgm:prSet presAssocID="{2E5DBE63-A9DB-4F94-8A04-FE56D0B49C3A}" presName="dummyConnPt" presStyleCnt="0"/>
      <dgm:spPr/>
    </dgm:pt>
    <dgm:pt modelId="{6F42111B-AC50-4EC4-95C9-4027ED939B24}" type="pres">
      <dgm:prSet presAssocID="{2E5DBE63-A9DB-4F94-8A04-FE56D0B49C3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575DE7-75CA-4634-8A0D-705BC1BCC37C}" type="pres">
      <dgm:prSet presAssocID="{74581BBD-E0E1-4976-98AD-01CC37668DA9}" presName="sibTrans" presStyleLbl="bgSibTrans2D1" presStyleIdx="6" presStyleCnt="8"/>
      <dgm:spPr/>
    </dgm:pt>
    <dgm:pt modelId="{D7D41D86-50F5-4553-AF62-05822C4EFF8F}" type="pres">
      <dgm:prSet presAssocID="{1F688EE7-20C3-472A-A0EC-0CE151191C35}" presName="compNode" presStyleCnt="0"/>
      <dgm:spPr/>
    </dgm:pt>
    <dgm:pt modelId="{F06E28F0-F96F-40DA-A6A3-C6B678F209C8}" type="pres">
      <dgm:prSet presAssocID="{1F688EE7-20C3-472A-A0EC-0CE151191C35}" presName="dummyConnPt" presStyleCnt="0"/>
      <dgm:spPr/>
    </dgm:pt>
    <dgm:pt modelId="{17A566D3-4CCB-4EB3-A804-2ADE81C059AC}" type="pres">
      <dgm:prSet presAssocID="{1F688EE7-20C3-472A-A0EC-0CE151191C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3D682B-A9B7-4301-BC30-8E7DB32569AA}" type="pres">
      <dgm:prSet presAssocID="{D750F426-F787-43B9-8E45-06DE65B78E84}" presName="sibTrans" presStyleLbl="bgSibTrans2D1" presStyleIdx="7" presStyleCnt="8"/>
      <dgm:spPr/>
    </dgm:pt>
    <dgm:pt modelId="{D059D538-82E1-427E-BED3-F8E21641054E}" type="pres">
      <dgm:prSet presAssocID="{280F4EDF-35DC-4AB0-9E9D-10D59463E629}" presName="compNode" presStyleCnt="0"/>
      <dgm:spPr/>
    </dgm:pt>
    <dgm:pt modelId="{C9C645C2-CC1A-4A00-A466-2C1184A3E658}" type="pres">
      <dgm:prSet presAssocID="{280F4EDF-35DC-4AB0-9E9D-10D59463E629}" presName="dummyConnPt" presStyleCnt="0"/>
      <dgm:spPr/>
    </dgm:pt>
    <dgm:pt modelId="{9EDBF2EA-BD3F-4F28-9694-F1E58731E7E4}" type="pres">
      <dgm:prSet presAssocID="{280F4EDF-35DC-4AB0-9E9D-10D59463E62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EF219D-7801-4CFE-B4EE-5B8A423B780A}" type="presOf" srcId="{94BD52FC-1801-456D-9065-711D1D030BB2}" destId="{D5AF3D59-745E-49F3-9AA3-67CAF3799B49}" srcOrd="0" destOrd="0" presId="urn:microsoft.com/office/officeart/2005/8/layout/bProcess4"/>
    <dgm:cxn modelId="{43C54A5A-F8CB-4744-89B6-A831BEA01CE9}" srcId="{B7E01C2F-496F-4D60-99E8-DCEBC4170B84}" destId="{2E5DBE63-A9DB-4F94-8A04-FE56D0B49C3A}" srcOrd="6" destOrd="0" parTransId="{45135903-B1C2-49EB-912D-DE4072CC79E6}" sibTransId="{74581BBD-E0E1-4976-98AD-01CC37668DA9}"/>
    <dgm:cxn modelId="{7804013A-2F7F-415F-A6ED-CCBD18C99992}" srcId="{B7E01C2F-496F-4D60-99E8-DCEBC4170B84}" destId="{344C2AF9-45F8-4130-8174-B767EBAE4CCF}" srcOrd="5" destOrd="0" parTransId="{8BD3DE37-DA7B-4803-9233-A987B8F9DCDA}" sibTransId="{0A9152B4-FE4B-498D-8DB0-0C2A21C1E424}"/>
    <dgm:cxn modelId="{8DA694A0-A1FF-446B-A507-21FBB780B7A5}" type="presOf" srcId="{1A48F069-76D1-4F21-A672-01F6DD329F67}" destId="{920ABA1E-23B1-4268-93A4-468AD96B1B3C}" srcOrd="0" destOrd="0" presId="urn:microsoft.com/office/officeart/2005/8/layout/bProcess4"/>
    <dgm:cxn modelId="{30944AB1-B8DE-4F0D-B7ED-FF29B9030A35}" type="presOf" srcId="{74581BBD-E0E1-4976-98AD-01CC37668DA9}" destId="{1C575DE7-75CA-4634-8A0D-705BC1BCC37C}" srcOrd="0" destOrd="0" presId="urn:microsoft.com/office/officeart/2005/8/layout/bProcess4"/>
    <dgm:cxn modelId="{A0263662-4BE5-4342-B6EB-ABEC5B7A1B1D}" type="presOf" srcId="{2E5DBE63-A9DB-4F94-8A04-FE56D0B49C3A}" destId="{6F42111B-AC50-4EC4-95C9-4027ED939B24}" srcOrd="0" destOrd="0" presId="urn:microsoft.com/office/officeart/2005/8/layout/bProcess4"/>
    <dgm:cxn modelId="{74422863-1614-4A31-AB03-BB9AC86DBC33}" type="presOf" srcId="{A2444CF6-F07C-40CD-BD0B-0924759550CA}" destId="{493D916A-F782-4BF3-8F9B-8617F1405F22}" srcOrd="0" destOrd="0" presId="urn:microsoft.com/office/officeart/2005/8/layout/bProcess4"/>
    <dgm:cxn modelId="{1AF09A45-8609-4300-8CB5-B31081AA6BFA}" type="presOf" srcId="{0F5D5197-7E12-4A83-86D4-8A45E8DF82BC}" destId="{854D6AE7-9F90-46A1-82D4-3209B7D77340}" srcOrd="0" destOrd="0" presId="urn:microsoft.com/office/officeart/2005/8/layout/bProcess4"/>
    <dgm:cxn modelId="{4D122D90-57FA-40D4-9463-1044519A4D45}" type="presOf" srcId="{67D9D3DB-2035-4F96-A39B-3735A033D0B6}" destId="{63042471-55E9-44B3-9F74-0C7D7284AC73}" srcOrd="0" destOrd="0" presId="urn:microsoft.com/office/officeart/2005/8/layout/bProcess4"/>
    <dgm:cxn modelId="{42FFC21B-925C-4D3F-8EB7-362D9182B6F0}" type="presOf" srcId="{A4704C7B-A619-43A5-9929-8969BB02FCD3}" destId="{B3B9C583-7228-491D-B91A-6F1376DC9924}" srcOrd="0" destOrd="0" presId="urn:microsoft.com/office/officeart/2005/8/layout/bProcess4"/>
    <dgm:cxn modelId="{D6983C72-1B82-4C46-BE1F-19C69CB4D0B3}" type="presOf" srcId="{1F688EE7-20C3-472A-A0EC-0CE151191C35}" destId="{17A566D3-4CCB-4EB3-A804-2ADE81C059AC}" srcOrd="0" destOrd="0" presId="urn:microsoft.com/office/officeart/2005/8/layout/bProcess4"/>
    <dgm:cxn modelId="{13DCC4CD-B161-40F7-BB5C-AEF7CAFD3CD3}" type="presOf" srcId="{344C2AF9-45F8-4130-8174-B767EBAE4CCF}" destId="{935AC427-8291-4EFC-A82C-E9719E1C5D79}" srcOrd="0" destOrd="0" presId="urn:microsoft.com/office/officeart/2005/8/layout/bProcess4"/>
    <dgm:cxn modelId="{2D070B27-6128-43F8-87D1-CD05DEB009E6}" type="presOf" srcId="{E8D53CB8-67E3-46A3-BD0F-390D8A9AC49E}" destId="{919952FC-6D8C-49A6-930C-EF4392134093}" srcOrd="0" destOrd="0" presId="urn:microsoft.com/office/officeart/2005/8/layout/bProcess4"/>
    <dgm:cxn modelId="{5D79DFDA-2338-480E-A8B9-C8D84CF9FF8C}" type="presOf" srcId="{D750F426-F787-43B9-8E45-06DE65B78E84}" destId="{E83D682B-A9B7-4301-BC30-8E7DB32569AA}" srcOrd="0" destOrd="0" presId="urn:microsoft.com/office/officeart/2005/8/layout/bProcess4"/>
    <dgm:cxn modelId="{0BD961A7-CD2D-4089-9D0F-FA04426E5D01}" type="presOf" srcId="{B3CE71BE-CD15-4A54-A95C-E0036589365A}" destId="{79846145-FE92-44EB-AF24-285D31C9C9A9}" srcOrd="0" destOrd="0" presId="urn:microsoft.com/office/officeart/2005/8/layout/bProcess4"/>
    <dgm:cxn modelId="{C90D77D2-F973-4822-AE19-D2364BDC61C9}" srcId="{B7E01C2F-496F-4D60-99E8-DCEBC4170B84}" destId="{A4704C7B-A619-43A5-9929-8969BB02FCD3}" srcOrd="0" destOrd="0" parTransId="{5F676158-8DE4-4E1A-94C6-C8D7F4815858}" sibTransId="{E8D53CB8-67E3-46A3-BD0F-390D8A9AC49E}"/>
    <dgm:cxn modelId="{37313598-EC48-4985-BB42-1B86B7697D51}" srcId="{B7E01C2F-496F-4D60-99E8-DCEBC4170B84}" destId="{67D9D3DB-2035-4F96-A39B-3735A033D0B6}" srcOrd="2" destOrd="0" parTransId="{AF9026E5-5ACA-45C7-A40F-A541D3A68C15}" sibTransId="{A2444CF6-F07C-40CD-BD0B-0924759550CA}"/>
    <dgm:cxn modelId="{2859FCDB-9430-4224-B669-173D29ED1C9A}" type="presOf" srcId="{280F4EDF-35DC-4AB0-9E9D-10D59463E629}" destId="{9EDBF2EA-BD3F-4F28-9694-F1E58731E7E4}" srcOrd="0" destOrd="0" presId="urn:microsoft.com/office/officeart/2005/8/layout/bProcess4"/>
    <dgm:cxn modelId="{4082CEFA-5370-425E-A629-9EB148A97B0D}" srcId="{B7E01C2F-496F-4D60-99E8-DCEBC4170B84}" destId="{280F4EDF-35DC-4AB0-9E9D-10D59463E629}" srcOrd="8" destOrd="0" parTransId="{2B6A402A-9BB9-41C5-A7E1-34E515A0871D}" sibTransId="{D182916F-7CEC-43CB-A0A2-723D891DE066}"/>
    <dgm:cxn modelId="{DAC04183-F319-4282-9E99-8B3E591F0E13}" srcId="{B7E01C2F-496F-4D60-99E8-DCEBC4170B84}" destId="{1A48F069-76D1-4F21-A672-01F6DD329F67}" srcOrd="3" destOrd="0" parTransId="{08559736-0582-41A3-B0DC-13F34AA04DFD}" sibTransId="{AB2EA7F2-02B8-4CFA-AE63-C8E8569A1FEA}"/>
    <dgm:cxn modelId="{67837053-3939-4D64-8484-A7AF7E4CF302}" srcId="{B7E01C2F-496F-4D60-99E8-DCEBC4170B84}" destId="{0F5D5197-7E12-4A83-86D4-8A45E8DF82BC}" srcOrd="4" destOrd="0" parTransId="{28D4FA18-0B85-44F1-B226-CC3F2306C6E0}" sibTransId="{7E971F57-E698-4F20-AE31-6913ED245454}"/>
    <dgm:cxn modelId="{D3497113-A158-43F0-9FFC-CA7694A6D4DC}" srcId="{B7E01C2F-496F-4D60-99E8-DCEBC4170B84}" destId="{B3CE71BE-CD15-4A54-A95C-E0036589365A}" srcOrd="1" destOrd="0" parTransId="{25552F42-4989-4E27-AD14-078C3A49C3CA}" sibTransId="{94BD52FC-1801-456D-9065-711D1D030BB2}"/>
    <dgm:cxn modelId="{B961B88F-5FF5-421C-A74E-A0AAF038D55D}" type="presOf" srcId="{7E971F57-E698-4F20-AE31-6913ED245454}" destId="{6A90FF0B-D42E-41D4-A179-86058B23F0C3}" srcOrd="0" destOrd="0" presId="urn:microsoft.com/office/officeart/2005/8/layout/bProcess4"/>
    <dgm:cxn modelId="{9952B7F6-334A-4200-8851-9015F04781AB}" type="presOf" srcId="{B7E01C2F-496F-4D60-99E8-DCEBC4170B84}" destId="{848ECE56-3506-41E7-A9F1-D58600AD2E68}" srcOrd="0" destOrd="0" presId="urn:microsoft.com/office/officeart/2005/8/layout/bProcess4"/>
    <dgm:cxn modelId="{EA4EE5CB-0A24-48AD-8C53-BF9F45C8B9A6}" srcId="{B7E01C2F-496F-4D60-99E8-DCEBC4170B84}" destId="{1F688EE7-20C3-472A-A0EC-0CE151191C35}" srcOrd="7" destOrd="0" parTransId="{A1BACF8D-2028-4460-9CDF-E5679D9C1B74}" sibTransId="{D750F426-F787-43B9-8E45-06DE65B78E84}"/>
    <dgm:cxn modelId="{7E0E38F9-2290-42AC-9391-864A9238DFEB}" type="presOf" srcId="{0A9152B4-FE4B-498D-8DB0-0C2A21C1E424}" destId="{9629CDAA-9B58-4E68-97C5-B2270DC3FB48}" srcOrd="0" destOrd="0" presId="urn:microsoft.com/office/officeart/2005/8/layout/bProcess4"/>
    <dgm:cxn modelId="{4EBF21E5-A602-4D64-A2BD-B61D5123EDF1}" type="presOf" srcId="{AB2EA7F2-02B8-4CFA-AE63-C8E8569A1FEA}" destId="{4599B8EE-9C64-4813-A370-4E4806C2D5E0}" srcOrd="0" destOrd="0" presId="urn:microsoft.com/office/officeart/2005/8/layout/bProcess4"/>
    <dgm:cxn modelId="{B8AE8924-2B9F-4B7E-955F-428FEC910F52}" type="presParOf" srcId="{848ECE56-3506-41E7-A9F1-D58600AD2E68}" destId="{66D73E89-DCCD-4814-9CC1-B4827CB000BD}" srcOrd="0" destOrd="0" presId="urn:microsoft.com/office/officeart/2005/8/layout/bProcess4"/>
    <dgm:cxn modelId="{79EE3AEE-4096-4DC0-834E-3D4033EBEBAF}" type="presParOf" srcId="{66D73E89-DCCD-4814-9CC1-B4827CB000BD}" destId="{CC809D82-3D62-462C-B1E1-DC84DF3D33D6}" srcOrd="0" destOrd="0" presId="urn:microsoft.com/office/officeart/2005/8/layout/bProcess4"/>
    <dgm:cxn modelId="{CF6E6C19-B159-42C7-960A-E05B2A8398E5}" type="presParOf" srcId="{66D73E89-DCCD-4814-9CC1-B4827CB000BD}" destId="{B3B9C583-7228-491D-B91A-6F1376DC9924}" srcOrd="1" destOrd="0" presId="urn:microsoft.com/office/officeart/2005/8/layout/bProcess4"/>
    <dgm:cxn modelId="{44D51933-A281-4DDA-8051-1B073BA35B2F}" type="presParOf" srcId="{848ECE56-3506-41E7-A9F1-D58600AD2E68}" destId="{919952FC-6D8C-49A6-930C-EF4392134093}" srcOrd="1" destOrd="0" presId="urn:microsoft.com/office/officeart/2005/8/layout/bProcess4"/>
    <dgm:cxn modelId="{66C83192-C802-490B-BBC9-8F7A70D8578E}" type="presParOf" srcId="{848ECE56-3506-41E7-A9F1-D58600AD2E68}" destId="{893382BD-F92A-4817-B17C-B3EDC9870437}" srcOrd="2" destOrd="0" presId="urn:microsoft.com/office/officeart/2005/8/layout/bProcess4"/>
    <dgm:cxn modelId="{193EB517-5416-4624-998F-525EED812B8A}" type="presParOf" srcId="{893382BD-F92A-4817-B17C-B3EDC9870437}" destId="{61C9A8B7-A98B-486F-AF10-B6A41C0CD60D}" srcOrd="0" destOrd="0" presId="urn:microsoft.com/office/officeart/2005/8/layout/bProcess4"/>
    <dgm:cxn modelId="{5682F0C4-713F-48B2-978D-AB6427C0399B}" type="presParOf" srcId="{893382BD-F92A-4817-B17C-B3EDC9870437}" destId="{79846145-FE92-44EB-AF24-285D31C9C9A9}" srcOrd="1" destOrd="0" presId="urn:microsoft.com/office/officeart/2005/8/layout/bProcess4"/>
    <dgm:cxn modelId="{92E28766-80A1-40FA-8623-F06A79FA2464}" type="presParOf" srcId="{848ECE56-3506-41E7-A9F1-D58600AD2E68}" destId="{D5AF3D59-745E-49F3-9AA3-67CAF3799B49}" srcOrd="3" destOrd="0" presId="urn:microsoft.com/office/officeart/2005/8/layout/bProcess4"/>
    <dgm:cxn modelId="{898FC0DB-927C-4709-9460-00CF87186459}" type="presParOf" srcId="{848ECE56-3506-41E7-A9F1-D58600AD2E68}" destId="{F29FC79F-B65F-4119-A51C-CB7AD57EA733}" srcOrd="4" destOrd="0" presId="urn:microsoft.com/office/officeart/2005/8/layout/bProcess4"/>
    <dgm:cxn modelId="{889C99FE-B788-4EF1-BE66-61F3F9823585}" type="presParOf" srcId="{F29FC79F-B65F-4119-A51C-CB7AD57EA733}" destId="{FEB301D5-543E-492D-BD51-98249E9910B6}" srcOrd="0" destOrd="0" presId="urn:microsoft.com/office/officeart/2005/8/layout/bProcess4"/>
    <dgm:cxn modelId="{B54CF6CE-C9CE-4D7C-AA89-7839F3EB4A75}" type="presParOf" srcId="{F29FC79F-B65F-4119-A51C-CB7AD57EA733}" destId="{63042471-55E9-44B3-9F74-0C7D7284AC73}" srcOrd="1" destOrd="0" presId="urn:microsoft.com/office/officeart/2005/8/layout/bProcess4"/>
    <dgm:cxn modelId="{44033C74-A417-42E3-B98A-099051C7418F}" type="presParOf" srcId="{848ECE56-3506-41E7-A9F1-D58600AD2E68}" destId="{493D916A-F782-4BF3-8F9B-8617F1405F22}" srcOrd="5" destOrd="0" presId="urn:microsoft.com/office/officeart/2005/8/layout/bProcess4"/>
    <dgm:cxn modelId="{8F33847C-B707-4773-BA58-2F3DC5A30E63}" type="presParOf" srcId="{848ECE56-3506-41E7-A9F1-D58600AD2E68}" destId="{FABD095C-CCC7-4FA7-A9E0-2E47B664C878}" srcOrd="6" destOrd="0" presId="urn:microsoft.com/office/officeart/2005/8/layout/bProcess4"/>
    <dgm:cxn modelId="{45D46ED4-24B8-4C59-8096-DD454E344F09}" type="presParOf" srcId="{FABD095C-CCC7-4FA7-A9E0-2E47B664C878}" destId="{83859864-1B4A-425C-AD4D-88BDF51A7201}" srcOrd="0" destOrd="0" presId="urn:microsoft.com/office/officeart/2005/8/layout/bProcess4"/>
    <dgm:cxn modelId="{AD2A409C-5F17-4AA9-8C2E-7E64CD9C5460}" type="presParOf" srcId="{FABD095C-CCC7-4FA7-A9E0-2E47B664C878}" destId="{920ABA1E-23B1-4268-93A4-468AD96B1B3C}" srcOrd="1" destOrd="0" presId="urn:microsoft.com/office/officeart/2005/8/layout/bProcess4"/>
    <dgm:cxn modelId="{6CF7A8D4-5BCC-47BD-A62B-8F54D7E0A9CD}" type="presParOf" srcId="{848ECE56-3506-41E7-A9F1-D58600AD2E68}" destId="{4599B8EE-9C64-4813-A370-4E4806C2D5E0}" srcOrd="7" destOrd="0" presId="urn:microsoft.com/office/officeart/2005/8/layout/bProcess4"/>
    <dgm:cxn modelId="{8304521D-1F92-4A9F-B336-4D4D3A404412}" type="presParOf" srcId="{848ECE56-3506-41E7-A9F1-D58600AD2E68}" destId="{05B06FB3-BA53-4ED2-8AC3-AAC73EDFE320}" srcOrd="8" destOrd="0" presId="urn:microsoft.com/office/officeart/2005/8/layout/bProcess4"/>
    <dgm:cxn modelId="{2AE287FD-4E87-440E-A84A-848F6BDF62A0}" type="presParOf" srcId="{05B06FB3-BA53-4ED2-8AC3-AAC73EDFE320}" destId="{76CDBB1F-879F-4044-9AAC-64307EE90C70}" srcOrd="0" destOrd="0" presId="urn:microsoft.com/office/officeart/2005/8/layout/bProcess4"/>
    <dgm:cxn modelId="{3B0616B8-82ED-474F-B5DF-F508313CEBE0}" type="presParOf" srcId="{05B06FB3-BA53-4ED2-8AC3-AAC73EDFE320}" destId="{854D6AE7-9F90-46A1-82D4-3209B7D77340}" srcOrd="1" destOrd="0" presId="urn:microsoft.com/office/officeart/2005/8/layout/bProcess4"/>
    <dgm:cxn modelId="{AE4F4C25-245B-457F-8523-690DDE8B5339}" type="presParOf" srcId="{848ECE56-3506-41E7-A9F1-D58600AD2E68}" destId="{6A90FF0B-D42E-41D4-A179-86058B23F0C3}" srcOrd="9" destOrd="0" presId="urn:microsoft.com/office/officeart/2005/8/layout/bProcess4"/>
    <dgm:cxn modelId="{82A0F92A-83E5-4542-8ECC-18CEE634FC31}" type="presParOf" srcId="{848ECE56-3506-41E7-A9F1-D58600AD2E68}" destId="{01D49E06-5E22-4116-A94F-D1157F117721}" srcOrd="10" destOrd="0" presId="urn:microsoft.com/office/officeart/2005/8/layout/bProcess4"/>
    <dgm:cxn modelId="{301A04F4-21EB-4063-BAB3-D17FC580524F}" type="presParOf" srcId="{01D49E06-5E22-4116-A94F-D1157F117721}" destId="{5CA9CE3F-A10E-4A53-BDDA-999BD89931BB}" srcOrd="0" destOrd="0" presId="urn:microsoft.com/office/officeart/2005/8/layout/bProcess4"/>
    <dgm:cxn modelId="{28A251B9-22FB-4DB9-99A0-C6D31B3E8309}" type="presParOf" srcId="{01D49E06-5E22-4116-A94F-D1157F117721}" destId="{935AC427-8291-4EFC-A82C-E9719E1C5D79}" srcOrd="1" destOrd="0" presId="urn:microsoft.com/office/officeart/2005/8/layout/bProcess4"/>
    <dgm:cxn modelId="{190A800C-836F-4C37-89EC-7B5C8DFAC051}" type="presParOf" srcId="{848ECE56-3506-41E7-A9F1-D58600AD2E68}" destId="{9629CDAA-9B58-4E68-97C5-B2270DC3FB48}" srcOrd="11" destOrd="0" presId="urn:microsoft.com/office/officeart/2005/8/layout/bProcess4"/>
    <dgm:cxn modelId="{398715B9-D16C-4127-BB40-E16218C0A261}" type="presParOf" srcId="{848ECE56-3506-41E7-A9F1-D58600AD2E68}" destId="{3A979A03-4647-4EBD-B483-5FE6FE8CC94D}" srcOrd="12" destOrd="0" presId="urn:microsoft.com/office/officeart/2005/8/layout/bProcess4"/>
    <dgm:cxn modelId="{1387A23C-7318-4E43-A230-8E12EF52A7CF}" type="presParOf" srcId="{3A979A03-4647-4EBD-B483-5FE6FE8CC94D}" destId="{4A7E2541-3CBD-407F-B996-6458A92914D3}" srcOrd="0" destOrd="0" presId="urn:microsoft.com/office/officeart/2005/8/layout/bProcess4"/>
    <dgm:cxn modelId="{F3BC0502-B092-473D-BFE2-D9C0EF6539DB}" type="presParOf" srcId="{3A979A03-4647-4EBD-B483-5FE6FE8CC94D}" destId="{6F42111B-AC50-4EC4-95C9-4027ED939B24}" srcOrd="1" destOrd="0" presId="urn:microsoft.com/office/officeart/2005/8/layout/bProcess4"/>
    <dgm:cxn modelId="{9D488FC4-2F44-4C6B-AD59-F9D2C0272B8E}" type="presParOf" srcId="{848ECE56-3506-41E7-A9F1-D58600AD2E68}" destId="{1C575DE7-75CA-4634-8A0D-705BC1BCC37C}" srcOrd="13" destOrd="0" presId="urn:microsoft.com/office/officeart/2005/8/layout/bProcess4"/>
    <dgm:cxn modelId="{1BC40C8E-4088-4607-AB13-6BB34B95E3C9}" type="presParOf" srcId="{848ECE56-3506-41E7-A9F1-D58600AD2E68}" destId="{D7D41D86-50F5-4553-AF62-05822C4EFF8F}" srcOrd="14" destOrd="0" presId="urn:microsoft.com/office/officeart/2005/8/layout/bProcess4"/>
    <dgm:cxn modelId="{D194E65E-D050-4496-BA32-AE02717F470F}" type="presParOf" srcId="{D7D41D86-50F5-4553-AF62-05822C4EFF8F}" destId="{F06E28F0-F96F-40DA-A6A3-C6B678F209C8}" srcOrd="0" destOrd="0" presId="urn:microsoft.com/office/officeart/2005/8/layout/bProcess4"/>
    <dgm:cxn modelId="{6AB8F8F5-F4C3-463F-820D-E5B9CC3D9AD7}" type="presParOf" srcId="{D7D41D86-50F5-4553-AF62-05822C4EFF8F}" destId="{17A566D3-4CCB-4EB3-A804-2ADE81C059AC}" srcOrd="1" destOrd="0" presId="urn:microsoft.com/office/officeart/2005/8/layout/bProcess4"/>
    <dgm:cxn modelId="{AC89313D-66D6-43C7-A70D-CF6735FFE43D}" type="presParOf" srcId="{848ECE56-3506-41E7-A9F1-D58600AD2E68}" destId="{E83D682B-A9B7-4301-BC30-8E7DB32569AA}" srcOrd="15" destOrd="0" presId="urn:microsoft.com/office/officeart/2005/8/layout/bProcess4"/>
    <dgm:cxn modelId="{6D0F80FE-94D6-4CC5-8A5A-CA3CAF18E42A}" type="presParOf" srcId="{848ECE56-3506-41E7-A9F1-D58600AD2E68}" destId="{D059D538-82E1-427E-BED3-F8E21641054E}" srcOrd="16" destOrd="0" presId="urn:microsoft.com/office/officeart/2005/8/layout/bProcess4"/>
    <dgm:cxn modelId="{1E12A2ED-7318-44D9-89CA-44CCEF385EE9}" type="presParOf" srcId="{D059D538-82E1-427E-BED3-F8E21641054E}" destId="{C9C645C2-CC1A-4A00-A466-2C1184A3E658}" srcOrd="0" destOrd="0" presId="urn:microsoft.com/office/officeart/2005/8/layout/bProcess4"/>
    <dgm:cxn modelId="{98697134-F580-4A6F-A9A6-2AF535D01263}" type="presParOf" srcId="{D059D538-82E1-427E-BED3-F8E21641054E}" destId="{9EDBF2EA-BD3F-4F28-9694-F1E58731E7E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2FC-6D8C-49A6-930C-EF4392134093}">
      <dsp:nvSpPr>
        <dsp:cNvPr id="0" name=""/>
        <dsp:cNvSpPr/>
      </dsp:nvSpPr>
      <dsp:spPr>
        <a:xfrm rot="5400000">
          <a:off x="-304771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9C583-7228-491D-B91A-6F1376DC9924}">
      <dsp:nvSpPr>
        <dsp:cNvPr id="0" name=""/>
        <dsp:cNvSpPr/>
      </dsp:nvSpPr>
      <dsp:spPr>
        <a:xfrm>
          <a:off x="3347" y="311092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프로젝트</a:t>
          </a:r>
          <a:r>
            <a:rPr lang="en-US" altLang="ko-KR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주제 설정</a:t>
          </a:r>
          <a:endParaRPr lang="ko-KR" altLang="en-US" sz="1800" kern="1200" dirty="0"/>
        </a:p>
      </dsp:txBody>
      <dsp:txXfrm>
        <a:off x="35275" y="343020"/>
        <a:ext cx="1752972" cy="1026241"/>
      </dsp:txXfrm>
    </dsp:sp>
    <dsp:sp modelId="{D5AF3D59-745E-49F3-9AA3-67CAF3799B49}">
      <dsp:nvSpPr>
        <dsp:cNvPr id="0" name=""/>
        <dsp:cNvSpPr/>
      </dsp:nvSpPr>
      <dsp:spPr>
        <a:xfrm rot="5400000">
          <a:off x="-304771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46145-FE92-44EB-AF24-285D31C9C9A9}">
      <dsp:nvSpPr>
        <dsp:cNvPr id="0" name=""/>
        <dsp:cNvSpPr/>
      </dsp:nvSpPr>
      <dsp:spPr>
        <a:xfrm>
          <a:off x="3347" y="1673714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기본 기능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정리</a:t>
          </a:r>
          <a:endParaRPr lang="ko-KR" altLang="en-US" sz="1600" kern="1200" dirty="0"/>
        </a:p>
      </dsp:txBody>
      <dsp:txXfrm>
        <a:off x="35275" y="1705642"/>
        <a:ext cx="1752972" cy="1026241"/>
      </dsp:txXfrm>
    </dsp:sp>
    <dsp:sp modelId="{493D916A-F782-4BF3-8F9B-8617F1405F22}">
      <dsp:nvSpPr>
        <dsp:cNvPr id="0" name=""/>
        <dsp:cNvSpPr/>
      </dsp:nvSpPr>
      <dsp:spPr>
        <a:xfrm>
          <a:off x="376539" y="3222931"/>
          <a:ext cx="240655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2471-55E9-44B3-9F74-0C7D7284AC73}">
      <dsp:nvSpPr>
        <dsp:cNvPr id="0" name=""/>
        <dsp:cNvSpPr/>
      </dsp:nvSpPr>
      <dsp:spPr>
        <a:xfrm>
          <a:off x="3347" y="3036335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특징적인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아이디어 수립</a:t>
          </a:r>
          <a:endParaRPr lang="ko-KR" altLang="en-US" sz="1600" kern="1200" dirty="0"/>
        </a:p>
      </dsp:txBody>
      <dsp:txXfrm>
        <a:off x="35275" y="3068263"/>
        <a:ext cx="1752972" cy="1026241"/>
      </dsp:txXfrm>
    </dsp:sp>
    <dsp:sp modelId="{4599B8EE-9C64-4813-A370-4E4806C2D5E0}">
      <dsp:nvSpPr>
        <dsp:cNvPr id="0" name=""/>
        <dsp:cNvSpPr/>
      </dsp:nvSpPr>
      <dsp:spPr>
        <a:xfrm rot="16200000">
          <a:off x="2111610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ABA1E-23B1-4268-93A4-468AD96B1B3C}">
      <dsp:nvSpPr>
        <dsp:cNvPr id="0" name=""/>
        <dsp:cNvSpPr/>
      </dsp:nvSpPr>
      <dsp:spPr>
        <a:xfrm>
          <a:off x="2419729" y="3036335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ADT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작성</a:t>
          </a:r>
          <a:endParaRPr lang="ko-KR" altLang="en-US" sz="1600" kern="1200" dirty="0"/>
        </a:p>
      </dsp:txBody>
      <dsp:txXfrm>
        <a:off x="2451657" y="3068263"/>
        <a:ext cx="1752972" cy="1026241"/>
      </dsp:txXfrm>
    </dsp:sp>
    <dsp:sp modelId="{6A90FF0B-D42E-41D4-A179-86058B23F0C3}">
      <dsp:nvSpPr>
        <dsp:cNvPr id="0" name=""/>
        <dsp:cNvSpPr/>
      </dsp:nvSpPr>
      <dsp:spPr>
        <a:xfrm rot="16200000">
          <a:off x="2111610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D6AE7-9F90-46A1-82D4-3209B7D77340}">
      <dsp:nvSpPr>
        <dsp:cNvPr id="0" name=""/>
        <dsp:cNvSpPr/>
      </dsp:nvSpPr>
      <dsp:spPr>
        <a:xfrm>
          <a:off x="2419729" y="1673714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로그인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회원가입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파일입출력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코드 구현</a:t>
          </a:r>
          <a:endParaRPr lang="ko-KR" altLang="en-US" sz="1600" kern="1200" dirty="0"/>
        </a:p>
      </dsp:txBody>
      <dsp:txXfrm>
        <a:off x="2451657" y="1705642"/>
        <a:ext cx="1752972" cy="1026241"/>
      </dsp:txXfrm>
    </dsp:sp>
    <dsp:sp modelId="{9629CDAA-9B58-4E68-97C5-B2270DC3FB48}">
      <dsp:nvSpPr>
        <dsp:cNvPr id="0" name=""/>
        <dsp:cNvSpPr/>
      </dsp:nvSpPr>
      <dsp:spPr>
        <a:xfrm>
          <a:off x="2792921" y="497688"/>
          <a:ext cx="240655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AC427-8291-4EFC-A82C-E9719E1C5D79}">
      <dsp:nvSpPr>
        <dsp:cNvPr id="0" name=""/>
        <dsp:cNvSpPr/>
      </dsp:nvSpPr>
      <dsp:spPr>
        <a:xfrm>
          <a:off x="2419729" y="311092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검색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목록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나열 코드 구현</a:t>
          </a:r>
          <a:endParaRPr lang="ko-KR" altLang="en-US" sz="1600" kern="1200" dirty="0"/>
        </a:p>
      </dsp:txBody>
      <dsp:txXfrm>
        <a:off x="2451657" y="343020"/>
        <a:ext cx="1752972" cy="1026241"/>
      </dsp:txXfrm>
    </dsp:sp>
    <dsp:sp modelId="{1C575DE7-75CA-4634-8A0D-705BC1BCC37C}">
      <dsp:nvSpPr>
        <dsp:cNvPr id="0" name=""/>
        <dsp:cNvSpPr/>
      </dsp:nvSpPr>
      <dsp:spPr>
        <a:xfrm rot="5400000">
          <a:off x="4527992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2111B-AC50-4EC4-95C9-4027ED939B24}">
      <dsp:nvSpPr>
        <dsp:cNvPr id="0" name=""/>
        <dsp:cNvSpPr/>
      </dsp:nvSpPr>
      <dsp:spPr>
        <a:xfrm>
          <a:off x="4836111" y="311092"/>
          <a:ext cx="1816828" cy="1090097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추천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, </a:t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분석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(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일치도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)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알고리즘 구현  </a:t>
          </a:r>
          <a:endParaRPr lang="ko-KR" altLang="en-US" sz="1600" kern="1200" dirty="0"/>
        </a:p>
      </dsp:txBody>
      <dsp:txXfrm>
        <a:off x="4868039" y="343020"/>
        <a:ext cx="1752972" cy="1026241"/>
      </dsp:txXfrm>
    </dsp:sp>
    <dsp:sp modelId="{E83D682B-A9B7-4301-BC30-8E7DB32569AA}">
      <dsp:nvSpPr>
        <dsp:cNvPr id="0" name=""/>
        <dsp:cNvSpPr/>
      </dsp:nvSpPr>
      <dsp:spPr>
        <a:xfrm rot="5400000">
          <a:off x="4527992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566D3-4CCB-4EB3-A804-2ADE81C059AC}">
      <dsp:nvSpPr>
        <dsp:cNvPr id="0" name=""/>
        <dsp:cNvSpPr/>
      </dsp:nvSpPr>
      <dsp:spPr>
        <a:xfrm>
          <a:off x="4836111" y="1673714"/>
          <a:ext cx="1816828" cy="1090097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결제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주문서 생성 코드 구현 </a:t>
          </a:r>
          <a:endParaRPr lang="ko-KR" altLang="en-US" sz="1600" kern="1200" dirty="0"/>
        </a:p>
      </dsp:txBody>
      <dsp:txXfrm>
        <a:off x="4868039" y="1705642"/>
        <a:ext cx="1752972" cy="1026241"/>
      </dsp:txXfrm>
    </dsp:sp>
    <dsp:sp modelId="{9EDBF2EA-BD3F-4F28-9694-F1E58731E7E4}">
      <dsp:nvSpPr>
        <dsp:cNvPr id="0" name=""/>
        <dsp:cNvSpPr/>
      </dsp:nvSpPr>
      <dsp:spPr>
        <a:xfrm>
          <a:off x="4836111" y="3036335"/>
          <a:ext cx="1816828" cy="1090097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테스팅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및 추가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기능 구현 </a:t>
          </a:r>
          <a:endParaRPr lang="ko-KR" altLang="en-US" sz="1600" kern="1200" dirty="0"/>
        </a:p>
      </dsp:txBody>
      <dsp:txXfrm>
        <a:off x="4868039" y="3068263"/>
        <a:ext cx="1752972" cy="102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5106-166A-4E1D-8EDF-81135A7D8AAF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F90-DC7E-463F-9D7A-7DE1DD566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4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5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3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08CD-6774-4073-A1CA-FBB2F4B20F8B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73616" y="2852936"/>
            <a:ext cx="66447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the Online Shopping Mall Simulator</a:t>
            </a:r>
            <a:endParaRPr lang="ko-KR" altLang="en-US" sz="33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3802" y="2503929"/>
            <a:ext cx="4419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 Fall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Dongguk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University Junior Design Project Group 5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76521" y="5934715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2015.11.26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92644" y="6262232"/>
            <a:ext cx="1682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김가림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윤재문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6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9400" y="867174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검색 콘솔 화면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67608" y="1964979"/>
            <a:ext cx="4381500" cy="3693681"/>
            <a:chOff x="2567608" y="1964979"/>
            <a:chExt cx="4381500" cy="369368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7608" y="1964979"/>
              <a:ext cx="4381500" cy="31337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2664628" y="5258550"/>
              <a:ext cx="23391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 검색 콘솔 화면</a:t>
              </a:r>
              <a:endPara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735960" y="1964979"/>
            <a:ext cx="4200525" cy="3743327"/>
            <a:chOff x="5735960" y="1964979"/>
            <a:chExt cx="4200525" cy="374332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5960" y="1964979"/>
              <a:ext cx="4200525" cy="3200400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6450142" y="5308196"/>
              <a:ext cx="290015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 목록 나열 콘솔 화면</a:t>
              </a:r>
              <a:endPara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1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9400" y="867174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다음주 계획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617199725"/>
              </p:ext>
            </p:extLst>
          </p:nvPr>
        </p:nvGraphicFramePr>
        <p:xfrm>
          <a:off x="2785456" y="1763441"/>
          <a:ext cx="6656288" cy="443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8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151784" y="2708920"/>
            <a:ext cx="42737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2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39360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6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주차 프로젝트 내용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43174" y="2204864"/>
            <a:ext cx="690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입력 특징 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수정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39616" y="2983725"/>
            <a:ext cx="6264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설문조사 내용 추가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총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문항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9616" y="4479776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</a:t>
            </a:r>
            <a:r>
              <a:rPr lang="en-US" altLang="ko-KR" sz="28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 코드 작성</a:t>
            </a:r>
            <a:endParaRPr lang="en-US" altLang="ko-KR" sz="2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39616" y="3750216"/>
            <a:ext cx="6264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 입출력 코드 작성</a:t>
            </a:r>
            <a:endParaRPr lang="en-US" altLang="ko-KR" sz="2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39616" y="5236769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Admin </a:t>
            </a:r>
            <a:r>
              <a:rPr lang="ko-KR" altLang="en-US" sz="28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메쏘드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작성</a:t>
            </a:r>
            <a:endParaRPr lang="en-US" altLang="ko-KR" sz="2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특징 수정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2713" y="3528290"/>
            <a:ext cx="1976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값들의 합이 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100%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59696" y="2060848"/>
            <a:ext cx="1762858" cy="1323439"/>
          </a:xfrm>
          <a:prstGeom prst="rect">
            <a:avLst/>
          </a:prstGeom>
          <a:ln w="19050">
            <a:solidFill>
              <a:srgbClr val="102E4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5%</a:t>
            </a:r>
            <a:endParaRPr lang="en-US" altLang="ko-KR" sz="20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2 : 32%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3 : 15%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4 : 48%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248128" y="2060724"/>
            <a:ext cx="1762858" cy="1323439"/>
          </a:xfrm>
          <a:prstGeom prst="rect">
            <a:avLst/>
          </a:prstGeom>
          <a:ln w="19050">
            <a:solidFill>
              <a:srgbClr val="102E4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58</a:t>
            </a:r>
            <a:endParaRPr lang="en-US" altLang="ko-KR" sz="20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2 :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89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3 :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72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4 :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36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55572" y="3530792"/>
            <a:ext cx="1947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각각의 최대치가 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</a:t>
            </a:r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점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63952" y="2708920"/>
            <a:ext cx="1152128" cy="0"/>
          </a:xfrm>
          <a:prstGeom prst="straightConnector1">
            <a:avLst/>
          </a:prstGeom>
          <a:ln w="6350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68868" y="4837466"/>
            <a:ext cx="12378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</a:t>
            </a:r>
            <a:r>
              <a:rPr lang="ko-KR" altLang="en-US" sz="14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추천시</a:t>
            </a:r>
            <a:endParaRPr lang="en-US" altLang="ko-KR" sz="14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</a:t>
            </a:r>
            <a:r>
              <a:rPr lang="ko-KR" altLang="en-US" sz="14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일치도가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높은 </a:t>
            </a:r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상위 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추천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90224" y="4980460"/>
            <a:ext cx="18133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</a:t>
            </a:r>
            <a:r>
              <a:rPr lang="ko-KR" altLang="en-US" sz="14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추천시</a:t>
            </a:r>
            <a:endParaRPr lang="en-US" altLang="ko-KR" sz="14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4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일치도가</a:t>
            </a:r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70% </a:t>
            </a:r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이상인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모두 추천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663952" y="5349792"/>
            <a:ext cx="1152128" cy="0"/>
          </a:xfrm>
          <a:prstGeom prst="straightConnector1">
            <a:avLst/>
          </a:prstGeom>
          <a:ln w="6350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359696" y="4477426"/>
            <a:ext cx="1656184" cy="1656184"/>
          </a:xfrm>
          <a:prstGeom prst="ellipse">
            <a:avLst/>
          </a:prstGeom>
          <a:noFill/>
          <a:ln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54802" y="4477426"/>
            <a:ext cx="1656184" cy="1656184"/>
          </a:xfrm>
          <a:prstGeom prst="ellipse">
            <a:avLst/>
          </a:prstGeom>
          <a:noFill/>
          <a:ln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63687" y="1553335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특징 수정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60698" y="389729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추천기능 수정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490711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설문조사 내용 추가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&amp;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설문조사 </a:t>
            </a:r>
            <a:r>
              <a:rPr lang="ko-KR" altLang="en-US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메쏘드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작성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60717" y="1606674"/>
            <a:ext cx="1319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총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문항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09" y="2441836"/>
            <a:ext cx="2933700" cy="3286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64" y="2304676"/>
            <a:ext cx="1847850" cy="3514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07" y="2242763"/>
            <a:ext cx="2114550" cy="3638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125" y="2304676"/>
            <a:ext cx="1885950" cy="3448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075" y="3046621"/>
            <a:ext cx="5353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144505" y="4346480"/>
            <a:ext cx="685637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order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17000" y="714774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프로그램 </a:t>
            </a:r>
            <a:r>
              <a:rPr lang="ko-KR" altLang="en-US" sz="20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실행시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파일 입출력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3328" y="4688288"/>
            <a:ext cx="90749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product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9488" y="5003257"/>
            <a:ext cx="59663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3" y="2681104"/>
            <a:ext cx="1291359" cy="12913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20" y="2541446"/>
            <a:ext cx="1570676" cy="15706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02" y="2703746"/>
            <a:ext cx="1291359" cy="129135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472264" y="4372629"/>
            <a:ext cx="685637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order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81087" y="4714437"/>
            <a:ext cx="90749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product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77247" y="5029406"/>
            <a:ext cx="59663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63329" y="4342432"/>
            <a:ext cx="274062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Vector &lt;</a:t>
            </a:r>
            <a:r>
              <a:rPr lang="en-US" altLang="ko-KR" sz="16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UserInfo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en-US" altLang="ko-KR" sz="16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vec_user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1876" y="4640324"/>
            <a:ext cx="3349507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Vector &lt;</a:t>
            </a:r>
            <a:r>
              <a:rPr lang="en-US" altLang="ko-KR" sz="16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ProductInfo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en-US" altLang="ko-KR" sz="16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vec_product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37260" y="4937969"/>
            <a:ext cx="2592761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Vector &lt;Order&gt; </a:t>
            </a:r>
            <a:r>
              <a:rPr lang="en-US" altLang="ko-KR" sz="16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vec_order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3156" y="4223992"/>
            <a:ext cx="1291359" cy="11748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07710" y="4223992"/>
            <a:ext cx="3560498" cy="11748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240215" y="4222201"/>
            <a:ext cx="1291359" cy="11748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57474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시작시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파일 입력 코드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04" y="1662866"/>
            <a:ext cx="5305425" cy="46386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19768" y="3566704"/>
            <a:ext cx="18175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시작시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텍스트파일에서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읽어와서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벡터에 저장</a:t>
            </a:r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2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57474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종료시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파일 출력 코드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2124168"/>
            <a:ext cx="7239149" cy="35500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568631" y="2420888"/>
            <a:ext cx="1950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종료시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벡터에 있는 정보를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텍스트파일로 출력</a:t>
            </a:r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9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333937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 코드 작성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89" y="2308810"/>
            <a:ext cx="6457950" cy="3838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77" y="2308810"/>
            <a:ext cx="53911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5732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Admin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함수 작성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목록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검색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추가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311567" y="2196590"/>
            <a:ext cx="5343525" cy="3547739"/>
            <a:chOff x="2311567" y="2196590"/>
            <a:chExt cx="5343525" cy="35477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1567" y="2220079"/>
              <a:ext cx="5343525" cy="3524250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4083884" y="2196590"/>
              <a:ext cx="17988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 목록 </a:t>
              </a:r>
              <a:r>
                <a:rPr lang="ko-KR" altLang="en-US" sz="20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출력</a:t>
              </a:r>
              <a:endPara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42016" y="2197564"/>
            <a:ext cx="5324475" cy="3257550"/>
            <a:chOff x="3242016" y="2197564"/>
            <a:chExt cx="5324475" cy="32575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2016" y="2197564"/>
              <a:ext cx="5324475" cy="3257550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5008257" y="2220079"/>
              <a:ext cx="20345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 </a:t>
              </a:r>
              <a:r>
                <a:rPr lang="ko-KR" altLang="en-US" sz="2000" dirty="0" err="1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검색후</a:t>
              </a:r>
              <a:r>
                <a:rPr lang="ko-KR" altLang="en-US" sz="20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출력</a:t>
              </a:r>
              <a:endPara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57523" y="2183899"/>
            <a:ext cx="5276850" cy="3790950"/>
            <a:chOff x="4457523" y="2183899"/>
            <a:chExt cx="5276850" cy="37909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7523" y="2183899"/>
              <a:ext cx="5276850" cy="3790950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6439540" y="2183899"/>
              <a:ext cx="1217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 추가</a:t>
              </a:r>
              <a:endPara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72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244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-윤고딕340</vt:lpstr>
      <vt:lpstr>-윤고딕320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가림</cp:lastModifiedBy>
  <cp:revision>91</cp:revision>
  <dcterms:created xsi:type="dcterms:W3CDTF">2015-03-06T06:58:47Z</dcterms:created>
  <dcterms:modified xsi:type="dcterms:W3CDTF">2015-11-26T03:54:43Z</dcterms:modified>
</cp:coreProperties>
</file>