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8" r:id="rId2"/>
    <p:sldId id="292" r:id="rId3"/>
    <p:sldId id="272" r:id="rId4"/>
    <p:sldId id="279" r:id="rId5"/>
    <p:sldId id="288" r:id="rId6"/>
    <p:sldId id="281" r:id="rId7"/>
    <p:sldId id="289" r:id="rId8"/>
    <p:sldId id="278" r:id="rId9"/>
    <p:sldId id="291" r:id="rId10"/>
    <p:sldId id="290" r:id="rId11"/>
    <p:sldId id="276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-윤고딕340" panose="02030504000101010101" pitchFamily="18" charset="-127"/>
      <p:regular r:id="rId16"/>
    </p:embeddedFont>
    <p:embeddedFont>
      <p:font typeface="-윤고딕320" panose="02030504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E46"/>
    <a:srgbClr val="FFFF99"/>
    <a:srgbClr val="A6A6A6"/>
    <a:srgbClr val="95B3D7"/>
    <a:srgbClr val="F6F7F9"/>
    <a:srgbClr val="ACBFC6"/>
    <a:srgbClr val="537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60"/>
  </p:normalViewPr>
  <p:slideViewPr>
    <p:cSldViewPr>
      <p:cViewPr>
        <p:scale>
          <a:sx n="75" d="100"/>
          <a:sy n="75" d="100"/>
        </p:scale>
        <p:origin x="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01C2F-496F-4D60-99E8-DCEBC4170B84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4704C7B-A619-43A5-9929-8969BB02FCD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프로젝트</a:t>
          </a:r>
          <a:r>
            <a:rPr lang="en-US" altLang="ko-KR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주제 설정</a:t>
          </a:r>
          <a:endParaRPr lang="ko-KR" altLang="en-US" sz="1800" dirty="0"/>
        </a:p>
      </dgm:t>
    </dgm:pt>
    <dgm:pt modelId="{5F676158-8DE4-4E1A-94C6-C8D7F4815858}" type="parTrans" cxnId="{C90D77D2-F973-4822-AE19-D2364BDC61C9}">
      <dgm:prSet/>
      <dgm:spPr/>
      <dgm:t>
        <a:bodyPr/>
        <a:lstStyle/>
        <a:p>
          <a:pPr latinLnBrk="1"/>
          <a:endParaRPr lang="ko-KR" altLang="en-US"/>
        </a:p>
      </dgm:t>
    </dgm:pt>
    <dgm:pt modelId="{E8D53CB8-67E3-46A3-BD0F-390D8A9AC49E}" type="sibTrans" cxnId="{C90D77D2-F973-4822-AE19-D2364BDC61C9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B3CE71BE-CD15-4A54-A95C-E0036589365A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기본 기능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정리</a:t>
          </a:r>
          <a:endParaRPr lang="ko-KR" altLang="en-US" dirty="0"/>
        </a:p>
      </dgm:t>
    </dgm:pt>
    <dgm:pt modelId="{25552F42-4989-4E27-AD14-078C3A49C3CA}" type="parTrans" cxnId="{D3497113-A158-43F0-9FFC-CA7694A6D4DC}">
      <dgm:prSet/>
      <dgm:spPr/>
      <dgm:t>
        <a:bodyPr/>
        <a:lstStyle/>
        <a:p>
          <a:pPr latinLnBrk="1"/>
          <a:endParaRPr lang="ko-KR" altLang="en-US"/>
        </a:p>
      </dgm:t>
    </dgm:pt>
    <dgm:pt modelId="{94BD52FC-1801-456D-9065-711D1D030BB2}" type="sibTrans" cxnId="{D3497113-A158-43F0-9FFC-CA7694A6D4DC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67D9D3DB-2035-4F96-A39B-3735A033D0B6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특징적인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아이디어 수립</a:t>
          </a:r>
          <a:endParaRPr lang="ko-KR" altLang="en-US" dirty="0"/>
        </a:p>
      </dgm:t>
    </dgm:pt>
    <dgm:pt modelId="{AF9026E5-5ACA-45C7-A40F-A541D3A68C15}" type="parTrans" cxnId="{37313598-EC48-4985-BB42-1B86B7697D51}">
      <dgm:prSet/>
      <dgm:spPr/>
      <dgm:t>
        <a:bodyPr/>
        <a:lstStyle/>
        <a:p>
          <a:pPr latinLnBrk="1"/>
          <a:endParaRPr lang="ko-KR" altLang="en-US"/>
        </a:p>
      </dgm:t>
    </dgm:pt>
    <dgm:pt modelId="{A2444CF6-F07C-40CD-BD0B-0924759550CA}" type="sibTrans" cxnId="{37313598-EC48-4985-BB42-1B86B7697D51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1A48F069-76D1-4F21-A672-01F6DD329F67}">
      <dgm:prSet phldrT="[텍스트]"/>
      <dgm:spPr/>
      <dgm:t>
        <a:bodyPr/>
        <a:lstStyle/>
        <a:p>
          <a:pPr latinLnBrk="1"/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ADT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작성</a:t>
          </a:r>
          <a:endParaRPr lang="ko-KR" altLang="en-US" dirty="0"/>
        </a:p>
      </dgm:t>
    </dgm:pt>
    <dgm:pt modelId="{08559736-0582-41A3-B0DC-13F34AA04DFD}" type="parTrans" cxnId="{DAC04183-F319-4282-9E99-8B3E591F0E13}">
      <dgm:prSet/>
      <dgm:spPr/>
      <dgm:t>
        <a:bodyPr/>
        <a:lstStyle/>
        <a:p>
          <a:pPr latinLnBrk="1"/>
          <a:endParaRPr lang="ko-KR" altLang="en-US"/>
        </a:p>
      </dgm:t>
    </dgm:pt>
    <dgm:pt modelId="{AB2EA7F2-02B8-4CFA-AE63-C8E8569A1FEA}" type="sibTrans" cxnId="{DAC04183-F319-4282-9E99-8B3E591F0E13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0F5D5197-7E12-4A83-86D4-8A45E8DF82BC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로그인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회원가입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파일입출력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코드 구현</a:t>
          </a:r>
          <a:endParaRPr lang="ko-KR" altLang="en-US" dirty="0"/>
        </a:p>
      </dgm:t>
    </dgm:pt>
    <dgm:pt modelId="{28D4FA18-0B85-44F1-B226-CC3F2306C6E0}" type="parTrans" cxnId="{67837053-3939-4D64-8484-A7AF7E4CF302}">
      <dgm:prSet/>
      <dgm:spPr/>
      <dgm:t>
        <a:bodyPr/>
        <a:lstStyle/>
        <a:p>
          <a:pPr latinLnBrk="1"/>
          <a:endParaRPr lang="ko-KR" altLang="en-US"/>
        </a:p>
      </dgm:t>
    </dgm:pt>
    <dgm:pt modelId="{7E971F57-E698-4F20-AE31-6913ED245454}" type="sibTrans" cxnId="{67837053-3939-4D64-8484-A7AF7E4CF302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344C2AF9-45F8-4130-8174-B767EBAE4CCF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검색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목록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나열 코드 구현</a:t>
          </a:r>
          <a:endParaRPr lang="ko-KR" altLang="en-US" dirty="0"/>
        </a:p>
      </dgm:t>
    </dgm:pt>
    <dgm:pt modelId="{8BD3DE37-DA7B-4803-9233-A987B8F9DCDA}" type="parTrans" cxnId="{7804013A-2F7F-415F-A6ED-CCBD18C99992}">
      <dgm:prSet/>
      <dgm:spPr/>
      <dgm:t>
        <a:bodyPr/>
        <a:lstStyle/>
        <a:p>
          <a:pPr latinLnBrk="1"/>
          <a:endParaRPr lang="ko-KR" altLang="en-US"/>
        </a:p>
      </dgm:t>
    </dgm:pt>
    <dgm:pt modelId="{0A9152B4-FE4B-498D-8DB0-0C2A21C1E424}" type="sibTrans" cxnId="{7804013A-2F7F-415F-A6ED-CCBD18C99992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2E5DBE63-A9DB-4F94-8A04-FE56D0B49C3A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추천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, </a:t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분석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(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일치도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)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알고리즘 구현  </a:t>
          </a:r>
          <a:endParaRPr lang="ko-KR" altLang="en-US" dirty="0"/>
        </a:p>
      </dgm:t>
    </dgm:pt>
    <dgm:pt modelId="{45135903-B1C2-49EB-912D-DE4072CC79E6}" type="parTrans" cxnId="{43C54A5A-F8CB-4744-89B6-A831BEA01CE9}">
      <dgm:prSet/>
      <dgm:spPr/>
      <dgm:t>
        <a:bodyPr/>
        <a:lstStyle/>
        <a:p>
          <a:pPr latinLnBrk="1"/>
          <a:endParaRPr lang="ko-KR" altLang="en-US"/>
        </a:p>
      </dgm:t>
    </dgm:pt>
    <dgm:pt modelId="{74581BBD-E0E1-4976-98AD-01CC37668DA9}" type="sibTrans" cxnId="{43C54A5A-F8CB-4744-89B6-A831BEA01CE9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1F688EE7-20C3-472A-A0EC-0CE151191C35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결제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주문서 생성 코드 구현 </a:t>
          </a:r>
          <a:endParaRPr lang="ko-KR" altLang="en-US" dirty="0"/>
        </a:p>
      </dgm:t>
    </dgm:pt>
    <dgm:pt modelId="{A1BACF8D-2028-4460-9CDF-E5679D9C1B74}" type="parTrans" cxnId="{EA4EE5CB-0A24-48AD-8C53-BF9F45C8B9A6}">
      <dgm:prSet/>
      <dgm:spPr/>
      <dgm:t>
        <a:bodyPr/>
        <a:lstStyle/>
        <a:p>
          <a:pPr latinLnBrk="1"/>
          <a:endParaRPr lang="ko-KR" altLang="en-US"/>
        </a:p>
      </dgm:t>
    </dgm:pt>
    <dgm:pt modelId="{D750F426-F787-43B9-8E45-06DE65B78E84}" type="sibTrans" cxnId="{EA4EE5CB-0A24-48AD-8C53-BF9F45C8B9A6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280F4EDF-35DC-4AB0-9E9D-10D59463E629}">
      <dgm:prSet phldrT="[텍스트]"/>
      <dgm:spPr>
        <a:solidFill>
          <a:srgbClr val="A6A6A6"/>
        </a:solidFill>
      </dgm:spPr>
      <dgm:t>
        <a:bodyPr/>
        <a:lstStyle/>
        <a:p>
          <a:pPr latinLnBrk="1"/>
          <a:r>
            <a:rPr lang="ko-KR" altLang="en-US" dirty="0" err="1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테스팅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및 추가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기능 구현 </a:t>
          </a:r>
          <a:endParaRPr lang="ko-KR" altLang="en-US" dirty="0"/>
        </a:p>
      </dgm:t>
    </dgm:pt>
    <dgm:pt modelId="{2B6A402A-9BB9-41C5-A7E1-34E515A0871D}" type="parTrans" cxnId="{4082CEFA-5370-425E-A629-9EB148A97B0D}">
      <dgm:prSet/>
      <dgm:spPr/>
      <dgm:t>
        <a:bodyPr/>
        <a:lstStyle/>
        <a:p>
          <a:pPr latinLnBrk="1"/>
          <a:endParaRPr lang="ko-KR" altLang="en-US"/>
        </a:p>
      </dgm:t>
    </dgm:pt>
    <dgm:pt modelId="{D182916F-7CEC-43CB-A0A2-723D891DE066}" type="sibTrans" cxnId="{4082CEFA-5370-425E-A629-9EB148A97B0D}">
      <dgm:prSet/>
      <dgm:spPr/>
      <dgm:t>
        <a:bodyPr/>
        <a:lstStyle/>
        <a:p>
          <a:pPr latinLnBrk="1"/>
          <a:endParaRPr lang="ko-KR" altLang="en-US"/>
        </a:p>
      </dgm:t>
    </dgm:pt>
    <dgm:pt modelId="{848ECE56-3506-41E7-A9F1-D58600AD2E68}" type="pres">
      <dgm:prSet presAssocID="{B7E01C2F-496F-4D60-99E8-DCEBC4170B84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D73E89-DCCD-4814-9CC1-B4827CB000BD}" type="pres">
      <dgm:prSet presAssocID="{A4704C7B-A619-43A5-9929-8969BB02FCD3}" presName="compNode" presStyleCnt="0"/>
      <dgm:spPr/>
    </dgm:pt>
    <dgm:pt modelId="{CC809D82-3D62-462C-B1E1-DC84DF3D33D6}" type="pres">
      <dgm:prSet presAssocID="{A4704C7B-A619-43A5-9929-8969BB02FCD3}" presName="dummyConnPt" presStyleCnt="0"/>
      <dgm:spPr/>
    </dgm:pt>
    <dgm:pt modelId="{B3B9C583-7228-491D-B91A-6F1376DC9924}" type="pres">
      <dgm:prSet presAssocID="{A4704C7B-A619-43A5-9929-8969BB02FCD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9952FC-6D8C-49A6-930C-EF4392134093}" type="pres">
      <dgm:prSet presAssocID="{E8D53CB8-67E3-46A3-BD0F-390D8A9AC49E}" presName="sibTrans" presStyleLbl="bg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893382BD-F92A-4817-B17C-B3EDC9870437}" type="pres">
      <dgm:prSet presAssocID="{B3CE71BE-CD15-4A54-A95C-E0036589365A}" presName="compNode" presStyleCnt="0"/>
      <dgm:spPr/>
    </dgm:pt>
    <dgm:pt modelId="{61C9A8B7-A98B-486F-AF10-B6A41C0CD60D}" type="pres">
      <dgm:prSet presAssocID="{B3CE71BE-CD15-4A54-A95C-E0036589365A}" presName="dummyConnPt" presStyleCnt="0"/>
      <dgm:spPr/>
    </dgm:pt>
    <dgm:pt modelId="{79846145-FE92-44EB-AF24-285D31C9C9A9}" type="pres">
      <dgm:prSet presAssocID="{B3CE71BE-CD15-4A54-A95C-E0036589365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AF3D59-745E-49F3-9AA3-67CAF3799B49}" type="pres">
      <dgm:prSet presAssocID="{94BD52FC-1801-456D-9065-711D1D030BB2}" presName="sibTrans" presStyleLbl="bg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F29FC79F-B65F-4119-A51C-CB7AD57EA733}" type="pres">
      <dgm:prSet presAssocID="{67D9D3DB-2035-4F96-A39B-3735A033D0B6}" presName="compNode" presStyleCnt="0"/>
      <dgm:spPr/>
    </dgm:pt>
    <dgm:pt modelId="{FEB301D5-543E-492D-BD51-98249E9910B6}" type="pres">
      <dgm:prSet presAssocID="{67D9D3DB-2035-4F96-A39B-3735A033D0B6}" presName="dummyConnPt" presStyleCnt="0"/>
      <dgm:spPr/>
    </dgm:pt>
    <dgm:pt modelId="{63042471-55E9-44B3-9F74-0C7D7284AC73}" type="pres">
      <dgm:prSet presAssocID="{67D9D3DB-2035-4F96-A39B-3735A033D0B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D916A-F782-4BF3-8F9B-8617F1405F22}" type="pres">
      <dgm:prSet presAssocID="{A2444CF6-F07C-40CD-BD0B-0924759550CA}" presName="sibTrans" presStyleLbl="bg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ABD095C-CCC7-4FA7-A9E0-2E47B664C878}" type="pres">
      <dgm:prSet presAssocID="{1A48F069-76D1-4F21-A672-01F6DD329F67}" presName="compNode" presStyleCnt="0"/>
      <dgm:spPr/>
    </dgm:pt>
    <dgm:pt modelId="{83859864-1B4A-425C-AD4D-88BDF51A7201}" type="pres">
      <dgm:prSet presAssocID="{1A48F069-76D1-4F21-A672-01F6DD329F67}" presName="dummyConnPt" presStyleCnt="0"/>
      <dgm:spPr/>
    </dgm:pt>
    <dgm:pt modelId="{920ABA1E-23B1-4268-93A4-468AD96B1B3C}" type="pres">
      <dgm:prSet presAssocID="{1A48F069-76D1-4F21-A672-01F6DD329F6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9B8EE-9C64-4813-A370-4E4806C2D5E0}" type="pres">
      <dgm:prSet presAssocID="{AB2EA7F2-02B8-4CFA-AE63-C8E8569A1FEA}" presName="sibTrans" presStyleLbl="bg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05B06FB3-BA53-4ED2-8AC3-AAC73EDFE320}" type="pres">
      <dgm:prSet presAssocID="{0F5D5197-7E12-4A83-86D4-8A45E8DF82BC}" presName="compNode" presStyleCnt="0"/>
      <dgm:spPr/>
    </dgm:pt>
    <dgm:pt modelId="{76CDBB1F-879F-4044-9AAC-64307EE90C70}" type="pres">
      <dgm:prSet presAssocID="{0F5D5197-7E12-4A83-86D4-8A45E8DF82BC}" presName="dummyConnPt" presStyleCnt="0"/>
      <dgm:spPr/>
    </dgm:pt>
    <dgm:pt modelId="{854D6AE7-9F90-46A1-82D4-3209B7D77340}" type="pres">
      <dgm:prSet presAssocID="{0F5D5197-7E12-4A83-86D4-8A45E8DF82B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90FF0B-D42E-41D4-A179-86058B23F0C3}" type="pres">
      <dgm:prSet presAssocID="{7E971F57-E698-4F20-AE31-6913ED245454}" presName="sibTrans" presStyleLbl="bg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01D49E06-5E22-4116-A94F-D1157F117721}" type="pres">
      <dgm:prSet presAssocID="{344C2AF9-45F8-4130-8174-B767EBAE4CCF}" presName="compNode" presStyleCnt="0"/>
      <dgm:spPr/>
    </dgm:pt>
    <dgm:pt modelId="{5CA9CE3F-A10E-4A53-BDDA-999BD89931BB}" type="pres">
      <dgm:prSet presAssocID="{344C2AF9-45F8-4130-8174-B767EBAE4CCF}" presName="dummyConnPt" presStyleCnt="0"/>
      <dgm:spPr/>
    </dgm:pt>
    <dgm:pt modelId="{935AC427-8291-4EFC-A82C-E9719E1C5D79}" type="pres">
      <dgm:prSet presAssocID="{344C2AF9-45F8-4130-8174-B767EBAE4CC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29CDAA-9B58-4E68-97C5-B2270DC3FB48}" type="pres">
      <dgm:prSet presAssocID="{0A9152B4-FE4B-498D-8DB0-0C2A21C1E424}" presName="sibTrans" presStyleLbl="bg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3A979A03-4647-4EBD-B483-5FE6FE8CC94D}" type="pres">
      <dgm:prSet presAssocID="{2E5DBE63-A9DB-4F94-8A04-FE56D0B49C3A}" presName="compNode" presStyleCnt="0"/>
      <dgm:spPr/>
    </dgm:pt>
    <dgm:pt modelId="{4A7E2541-3CBD-407F-B996-6458A92914D3}" type="pres">
      <dgm:prSet presAssocID="{2E5DBE63-A9DB-4F94-8A04-FE56D0B49C3A}" presName="dummyConnPt" presStyleCnt="0"/>
      <dgm:spPr/>
    </dgm:pt>
    <dgm:pt modelId="{6F42111B-AC50-4EC4-95C9-4027ED939B24}" type="pres">
      <dgm:prSet presAssocID="{2E5DBE63-A9DB-4F94-8A04-FE56D0B49C3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575DE7-75CA-4634-8A0D-705BC1BCC37C}" type="pres">
      <dgm:prSet presAssocID="{74581BBD-E0E1-4976-98AD-01CC37668DA9}" presName="sibTrans" presStyleLbl="bg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7D41D86-50F5-4553-AF62-05822C4EFF8F}" type="pres">
      <dgm:prSet presAssocID="{1F688EE7-20C3-472A-A0EC-0CE151191C35}" presName="compNode" presStyleCnt="0"/>
      <dgm:spPr/>
    </dgm:pt>
    <dgm:pt modelId="{F06E28F0-F96F-40DA-A6A3-C6B678F209C8}" type="pres">
      <dgm:prSet presAssocID="{1F688EE7-20C3-472A-A0EC-0CE151191C35}" presName="dummyConnPt" presStyleCnt="0"/>
      <dgm:spPr/>
    </dgm:pt>
    <dgm:pt modelId="{17A566D3-4CCB-4EB3-A804-2ADE81C059AC}" type="pres">
      <dgm:prSet presAssocID="{1F688EE7-20C3-472A-A0EC-0CE151191C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3D682B-A9B7-4301-BC30-8E7DB32569AA}" type="pres">
      <dgm:prSet presAssocID="{D750F426-F787-43B9-8E45-06DE65B78E84}" presName="sibTrans" presStyleLbl="bg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D059D538-82E1-427E-BED3-F8E21641054E}" type="pres">
      <dgm:prSet presAssocID="{280F4EDF-35DC-4AB0-9E9D-10D59463E629}" presName="compNode" presStyleCnt="0"/>
      <dgm:spPr/>
    </dgm:pt>
    <dgm:pt modelId="{C9C645C2-CC1A-4A00-A466-2C1184A3E658}" type="pres">
      <dgm:prSet presAssocID="{280F4EDF-35DC-4AB0-9E9D-10D59463E629}" presName="dummyConnPt" presStyleCnt="0"/>
      <dgm:spPr/>
    </dgm:pt>
    <dgm:pt modelId="{9EDBF2EA-BD3F-4F28-9694-F1E58731E7E4}" type="pres">
      <dgm:prSet presAssocID="{280F4EDF-35DC-4AB0-9E9D-10D59463E62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4EE5CB-0A24-48AD-8C53-BF9F45C8B9A6}" srcId="{B7E01C2F-496F-4D60-99E8-DCEBC4170B84}" destId="{1F688EE7-20C3-472A-A0EC-0CE151191C35}" srcOrd="7" destOrd="0" parTransId="{A1BACF8D-2028-4460-9CDF-E5679D9C1B74}" sibTransId="{D750F426-F787-43B9-8E45-06DE65B78E84}"/>
    <dgm:cxn modelId="{4082CEFA-5370-425E-A629-9EB148A97B0D}" srcId="{B7E01C2F-496F-4D60-99E8-DCEBC4170B84}" destId="{280F4EDF-35DC-4AB0-9E9D-10D59463E629}" srcOrd="8" destOrd="0" parTransId="{2B6A402A-9BB9-41C5-A7E1-34E515A0871D}" sibTransId="{D182916F-7CEC-43CB-A0A2-723D891DE066}"/>
    <dgm:cxn modelId="{2CA25E19-7564-4DF0-8098-7EEBDA670DB4}" type="presOf" srcId="{E8D53CB8-67E3-46A3-BD0F-390D8A9AC49E}" destId="{919952FC-6D8C-49A6-930C-EF4392134093}" srcOrd="0" destOrd="0" presId="urn:microsoft.com/office/officeart/2005/8/layout/bProcess4"/>
    <dgm:cxn modelId="{ECB4224E-9557-4C76-9BB6-B431D24E5414}" type="presOf" srcId="{344C2AF9-45F8-4130-8174-B767EBAE4CCF}" destId="{935AC427-8291-4EFC-A82C-E9719E1C5D79}" srcOrd="0" destOrd="0" presId="urn:microsoft.com/office/officeart/2005/8/layout/bProcess4"/>
    <dgm:cxn modelId="{157EF749-9BDC-4628-8636-F55FFE3AF0E9}" type="presOf" srcId="{67D9D3DB-2035-4F96-A39B-3735A033D0B6}" destId="{63042471-55E9-44B3-9F74-0C7D7284AC73}" srcOrd="0" destOrd="0" presId="urn:microsoft.com/office/officeart/2005/8/layout/bProcess4"/>
    <dgm:cxn modelId="{43C54A5A-F8CB-4744-89B6-A831BEA01CE9}" srcId="{B7E01C2F-496F-4D60-99E8-DCEBC4170B84}" destId="{2E5DBE63-A9DB-4F94-8A04-FE56D0B49C3A}" srcOrd="6" destOrd="0" parTransId="{45135903-B1C2-49EB-912D-DE4072CC79E6}" sibTransId="{74581BBD-E0E1-4976-98AD-01CC37668DA9}"/>
    <dgm:cxn modelId="{D3497113-A158-43F0-9FFC-CA7694A6D4DC}" srcId="{B7E01C2F-496F-4D60-99E8-DCEBC4170B84}" destId="{B3CE71BE-CD15-4A54-A95C-E0036589365A}" srcOrd="1" destOrd="0" parTransId="{25552F42-4989-4E27-AD14-078C3A49C3CA}" sibTransId="{94BD52FC-1801-456D-9065-711D1D030BB2}"/>
    <dgm:cxn modelId="{C3D88556-2604-4814-A373-1C240EF5CA33}" type="presOf" srcId="{AB2EA7F2-02B8-4CFA-AE63-C8E8569A1FEA}" destId="{4599B8EE-9C64-4813-A370-4E4806C2D5E0}" srcOrd="0" destOrd="0" presId="urn:microsoft.com/office/officeart/2005/8/layout/bProcess4"/>
    <dgm:cxn modelId="{46786462-2827-4712-A41C-65C955867382}" type="presOf" srcId="{0A9152B4-FE4B-498D-8DB0-0C2A21C1E424}" destId="{9629CDAA-9B58-4E68-97C5-B2270DC3FB48}" srcOrd="0" destOrd="0" presId="urn:microsoft.com/office/officeart/2005/8/layout/bProcess4"/>
    <dgm:cxn modelId="{37313598-EC48-4985-BB42-1B86B7697D51}" srcId="{B7E01C2F-496F-4D60-99E8-DCEBC4170B84}" destId="{67D9D3DB-2035-4F96-A39B-3735A033D0B6}" srcOrd="2" destOrd="0" parTransId="{AF9026E5-5ACA-45C7-A40F-A541D3A68C15}" sibTransId="{A2444CF6-F07C-40CD-BD0B-0924759550CA}"/>
    <dgm:cxn modelId="{2530D1F6-897F-422F-B1D5-373D2DA04B9D}" type="presOf" srcId="{1A48F069-76D1-4F21-A672-01F6DD329F67}" destId="{920ABA1E-23B1-4268-93A4-468AD96B1B3C}" srcOrd="0" destOrd="0" presId="urn:microsoft.com/office/officeart/2005/8/layout/bProcess4"/>
    <dgm:cxn modelId="{285134C3-3CCA-4FC7-A2F1-109D81AD2D64}" type="presOf" srcId="{B3CE71BE-CD15-4A54-A95C-E0036589365A}" destId="{79846145-FE92-44EB-AF24-285D31C9C9A9}" srcOrd="0" destOrd="0" presId="urn:microsoft.com/office/officeart/2005/8/layout/bProcess4"/>
    <dgm:cxn modelId="{B378FB4C-8F1C-4A52-BE36-3C98AC8CA1F6}" type="presOf" srcId="{A2444CF6-F07C-40CD-BD0B-0924759550CA}" destId="{493D916A-F782-4BF3-8F9B-8617F1405F22}" srcOrd="0" destOrd="0" presId="urn:microsoft.com/office/officeart/2005/8/layout/bProcess4"/>
    <dgm:cxn modelId="{DAC04183-F319-4282-9E99-8B3E591F0E13}" srcId="{B7E01C2F-496F-4D60-99E8-DCEBC4170B84}" destId="{1A48F069-76D1-4F21-A672-01F6DD329F67}" srcOrd="3" destOrd="0" parTransId="{08559736-0582-41A3-B0DC-13F34AA04DFD}" sibTransId="{AB2EA7F2-02B8-4CFA-AE63-C8E8569A1FEA}"/>
    <dgm:cxn modelId="{4B1FF523-EECC-4E86-9EF0-B00E8BE8B291}" type="presOf" srcId="{A4704C7B-A619-43A5-9929-8969BB02FCD3}" destId="{B3B9C583-7228-491D-B91A-6F1376DC9924}" srcOrd="0" destOrd="0" presId="urn:microsoft.com/office/officeart/2005/8/layout/bProcess4"/>
    <dgm:cxn modelId="{7804013A-2F7F-415F-A6ED-CCBD18C99992}" srcId="{B7E01C2F-496F-4D60-99E8-DCEBC4170B84}" destId="{344C2AF9-45F8-4130-8174-B767EBAE4CCF}" srcOrd="5" destOrd="0" parTransId="{8BD3DE37-DA7B-4803-9233-A987B8F9DCDA}" sibTransId="{0A9152B4-FE4B-498D-8DB0-0C2A21C1E424}"/>
    <dgm:cxn modelId="{67837053-3939-4D64-8484-A7AF7E4CF302}" srcId="{B7E01C2F-496F-4D60-99E8-DCEBC4170B84}" destId="{0F5D5197-7E12-4A83-86D4-8A45E8DF82BC}" srcOrd="4" destOrd="0" parTransId="{28D4FA18-0B85-44F1-B226-CC3F2306C6E0}" sibTransId="{7E971F57-E698-4F20-AE31-6913ED245454}"/>
    <dgm:cxn modelId="{BB3B2DE8-02EF-4DE9-8204-964FD2663738}" type="presOf" srcId="{1F688EE7-20C3-472A-A0EC-0CE151191C35}" destId="{17A566D3-4CCB-4EB3-A804-2ADE81C059AC}" srcOrd="0" destOrd="0" presId="urn:microsoft.com/office/officeart/2005/8/layout/bProcess4"/>
    <dgm:cxn modelId="{15069F93-EAD2-4FDE-9030-CD0B7F3144F3}" type="presOf" srcId="{280F4EDF-35DC-4AB0-9E9D-10D59463E629}" destId="{9EDBF2EA-BD3F-4F28-9694-F1E58731E7E4}" srcOrd="0" destOrd="0" presId="urn:microsoft.com/office/officeart/2005/8/layout/bProcess4"/>
    <dgm:cxn modelId="{C90D77D2-F973-4822-AE19-D2364BDC61C9}" srcId="{B7E01C2F-496F-4D60-99E8-DCEBC4170B84}" destId="{A4704C7B-A619-43A5-9929-8969BB02FCD3}" srcOrd="0" destOrd="0" parTransId="{5F676158-8DE4-4E1A-94C6-C8D7F4815858}" sibTransId="{E8D53CB8-67E3-46A3-BD0F-390D8A9AC49E}"/>
    <dgm:cxn modelId="{FFF40EBE-9896-41D9-9E25-B3709F7C4685}" type="presOf" srcId="{0F5D5197-7E12-4A83-86D4-8A45E8DF82BC}" destId="{854D6AE7-9F90-46A1-82D4-3209B7D77340}" srcOrd="0" destOrd="0" presId="urn:microsoft.com/office/officeart/2005/8/layout/bProcess4"/>
    <dgm:cxn modelId="{7A89EABB-5E75-44EB-BAA4-1214C03AB934}" type="presOf" srcId="{94BD52FC-1801-456D-9065-711D1D030BB2}" destId="{D5AF3D59-745E-49F3-9AA3-67CAF3799B49}" srcOrd="0" destOrd="0" presId="urn:microsoft.com/office/officeart/2005/8/layout/bProcess4"/>
    <dgm:cxn modelId="{0ADE04D0-22F7-4096-AE2E-8D8FC1EA478F}" type="presOf" srcId="{7E971F57-E698-4F20-AE31-6913ED245454}" destId="{6A90FF0B-D42E-41D4-A179-86058B23F0C3}" srcOrd="0" destOrd="0" presId="urn:microsoft.com/office/officeart/2005/8/layout/bProcess4"/>
    <dgm:cxn modelId="{E8376C76-6C97-45A0-910C-D4117BA25B9E}" type="presOf" srcId="{D750F426-F787-43B9-8E45-06DE65B78E84}" destId="{E83D682B-A9B7-4301-BC30-8E7DB32569AA}" srcOrd="0" destOrd="0" presId="urn:microsoft.com/office/officeart/2005/8/layout/bProcess4"/>
    <dgm:cxn modelId="{864F75A0-205C-40CB-9E5F-0DCCFFB38398}" type="presOf" srcId="{74581BBD-E0E1-4976-98AD-01CC37668DA9}" destId="{1C575DE7-75CA-4634-8A0D-705BC1BCC37C}" srcOrd="0" destOrd="0" presId="urn:microsoft.com/office/officeart/2005/8/layout/bProcess4"/>
    <dgm:cxn modelId="{3C5C731D-A98A-404C-9262-59C08686D834}" type="presOf" srcId="{B7E01C2F-496F-4D60-99E8-DCEBC4170B84}" destId="{848ECE56-3506-41E7-A9F1-D58600AD2E68}" srcOrd="0" destOrd="0" presId="urn:microsoft.com/office/officeart/2005/8/layout/bProcess4"/>
    <dgm:cxn modelId="{27CB9324-FDD3-4AD3-9630-5781F2C419C4}" type="presOf" srcId="{2E5DBE63-A9DB-4F94-8A04-FE56D0B49C3A}" destId="{6F42111B-AC50-4EC4-95C9-4027ED939B24}" srcOrd="0" destOrd="0" presId="urn:microsoft.com/office/officeart/2005/8/layout/bProcess4"/>
    <dgm:cxn modelId="{C5C15B3A-B5A5-49D0-BCCE-D63173142D2B}" type="presParOf" srcId="{848ECE56-3506-41E7-A9F1-D58600AD2E68}" destId="{66D73E89-DCCD-4814-9CC1-B4827CB000BD}" srcOrd="0" destOrd="0" presId="urn:microsoft.com/office/officeart/2005/8/layout/bProcess4"/>
    <dgm:cxn modelId="{0B862181-4A42-4E93-A4AC-DE24D40A7C1A}" type="presParOf" srcId="{66D73E89-DCCD-4814-9CC1-B4827CB000BD}" destId="{CC809D82-3D62-462C-B1E1-DC84DF3D33D6}" srcOrd="0" destOrd="0" presId="urn:microsoft.com/office/officeart/2005/8/layout/bProcess4"/>
    <dgm:cxn modelId="{45560827-70C1-40F7-B9CA-C19F668BB14E}" type="presParOf" srcId="{66D73E89-DCCD-4814-9CC1-B4827CB000BD}" destId="{B3B9C583-7228-491D-B91A-6F1376DC9924}" srcOrd="1" destOrd="0" presId="urn:microsoft.com/office/officeart/2005/8/layout/bProcess4"/>
    <dgm:cxn modelId="{CEF9B390-C7CF-4113-824E-144B8E1A72FC}" type="presParOf" srcId="{848ECE56-3506-41E7-A9F1-D58600AD2E68}" destId="{919952FC-6D8C-49A6-930C-EF4392134093}" srcOrd="1" destOrd="0" presId="urn:microsoft.com/office/officeart/2005/8/layout/bProcess4"/>
    <dgm:cxn modelId="{D50109D8-A93C-4136-AC0E-343C7D13710D}" type="presParOf" srcId="{848ECE56-3506-41E7-A9F1-D58600AD2E68}" destId="{893382BD-F92A-4817-B17C-B3EDC9870437}" srcOrd="2" destOrd="0" presId="urn:microsoft.com/office/officeart/2005/8/layout/bProcess4"/>
    <dgm:cxn modelId="{37240523-1B34-4D07-A431-632010CD623A}" type="presParOf" srcId="{893382BD-F92A-4817-B17C-B3EDC9870437}" destId="{61C9A8B7-A98B-486F-AF10-B6A41C0CD60D}" srcOrd="0" destOrd="0" presId="urn:microsoft.com/office/officeart/2005/8/layout/bProcess4"/>
    <dgm:cxn modelId="{72CC047F-4366-4DFE-ACC4-A7D4A3084706}" type="presParOf" srcId="{893382BD-F92A-4817-B17C-B3EDC9870437}" destId="{79846145-FE92-44EB-AF24-285D31C9C9A9}" srcOrd="1" destOrd="0" presId="urn:microsoft.com/office/officeart/2005/8/layout/bProcess4"/>
    <dgm:cxn modelId="{C1464C8D-4433-4D7D-8775-CA160A478302}" type="presParOf" srcId="{848ECE56-3506-41E7-A9F1-D58600AD2E68}" destId="{D5AF3D59-745E-49F3-9AA3-67CAF3799B49}" srcOrd="3" destOrd="0" presId="urn:microsoft.com/office/officeart/2005/8/layout/bProcess4"/>
    <dgm:cxn modelId="{60CDCDA9-F616-477E-97CD-98D76FD78CB1}" type="presParOf" srcId="{848ECE56-3506-41E7-A9F1-D58600AD2E68}" destId="{F29FC79F-B65F-4119-A51C-CB7AD57EA733}" srcOrd="4" destOrd="0" presId="urn:microsoft.com/office/officeart/2005/8/layout/bProcess4"/>
    <dgm:cxn modelId="{4522F133-07CC-489C-978C-BF90C5E22BDF}" type="presParOf" srcId="{F29FC79F-B65F-4119-A51C-CB7AD57EA733}" destId="{FEB301D5-543E-492D-BD51-98249E9910B6}" srcOrd="0" destOrd="0" presId="urn:microsoft.com/office/officeart/2005/8/layout/bProcess4"/>
    <dgm:cxn modelId="{A47F8AD3-A60C-4177-886A-93ADA3998197}" type="presParOf" srcId="{F29FC79F-B65F-4119-A51C-CB7AD57EA733}" destId="{63042471-55E9-44B3-9F74-0C7D7284AC73}" srcOrd="1" destOrd="0" presId="urn:microsoft.com/office/officeart/2005/8/layout/bProcess4"/>
    <dgm:cxn modelId="{9D8E1707-CED2-48D5-B786-6F52E27922B6}" type="presParOf" srcId="{848ECE56-3506-41E7-A9F1-D58600AD2E68}" destId="{493D916A-F782-4BF3-8F9B-8617F1405F22}" srcOrd="5" destOrd="0" presId="urn:microsoft.com/office/officeart/2005/8/layout/bProcess4"/>
    <dgm:cxn modelId="{31ED0722-8818-4672-9D08-062536A71A8D}" type="presParOf" srcId="{848ECE56-3506-41E7-A9F1-D58600AD2E68}" destId="{FABD095C-CCC7-4FA7-A9E0-2E47B664C878}" srcOrd="6" destOrd="0" presId="urn:microsoft.com/office/officeart/2005/8/layout/bProcess4"/>
    <dgm:cxn modelId="{1726CBC3-2B17-4758-89DA-BBB1767C25B0}" type="presParOf" srcId="{FABD095C-CCC7-4FA7-A9E0-2E47B664C878}" destId="{83859864-1B4A-425C-AD4D-88BDF51A7201}" srcOrd="0" destOrd="0" presId="urn:microsoft.com/office/officeart/2005/8/layout/bProcess4"/>
    <dgm:cxn modelId="{A03CE7DA-8A06-48C6-84EA-27AE17BBD831}" type="presParOf" srcId="{FABD095C-CCC7-4FA7-A9E0-2E47B664C878}" destId="{920ABA1E-23B1-4268-93A4-468AD96B1B3C}" srcOrd="1" destOrd="0" presId="urn:microsoft.com/office/officeart/2005/8/layout/bProcess4"/>
    <dgm:cxn modelId="{E685161E-32C7-40BC-AD5D-2998F2E8621F}" type="presParOf" srcId="{848ECE56-3506-41E7-A9F1-D58600AD2E68}" destId="{4599B8EE-9C64-4813-A370-4E4806C2D5E0}" srcOrd="7" destOrd="0" presId="urn:microsoft.com/office/officeart/2005/8/layout/bProcess4"/>
    <dgm:cxn modelId="{AC3A3711-3D82-4C0B-9EFF-3B5DD2535258}" type="presParOf" srcId="{848ECE56-3506-41E7-A9F1-D58600AD2E68}" destId="{05B06FB3-BA53-4ED2-8AC3-AAC73EDFE320}" srcOrd="8" destOrd="0" presId="urn:microsoft.com/office/officeart/2005/8/layout/bProcess4"/>
    <dgm:cxn modelId="{D63B73F4-1FBA-4678-9713-489167BAC47B}" type="presParOf" srcId="{05B06FB3-BA53-4ED2-8AC3-AAC73EDFE320}" destId="{76CDBB1F-879F-4044-9AAC-64307EE90C70}" srcOrd="0" destOrd="0" presId="urn:microsoft.com/office/officeart/2005/8/layout/bProcess4"/>
    <dgm:cxn modelId="{16FC90C9-137F-48B5-B6F2-B20C5113FF6A}" type="presParOf" srcId="{05B06FB3-BA53-4ED2-8AC3-AAC73EDFE320}" destId="{854D6AE7-9F90-46A1-82D4-3209B7D77340}" srcOrd="1" destOrd="0" presId="urn:microsoft.com/office/officeart/2005/8/layout/bProcess4"/>
    <dgm:cxn modelId="{EA959EF9-B1C1-417E-9A9D-C0804AA04B5B}" type="presParOf" srcId="{848ECE56-3506-41E7-A9F1-D58600AD2E68}" destId="{6A90FF0B-D42E-41D4-A179-86058B23F0C3}" srcOrd="9" destOrd="0" presId="urn:microsoft.com/office/officeart/2005/8/layout/bProcess4"/>
    <dgm:cxn modelId="{ED24CC61-A41A-4FCB-BB74-24236886AC3B}" type="presParOf" srcId="{848ECE56-3506-41E7-A9F1-D58600AD2E68}" destId="{01D49E06-5E22-4116-A94F-D1157F117721}" srcOrd="10" destOrd="0" presId="urn:microsoft.com/office/officeart/2005/8/layout/bProcess4"/>
    <dgm:cxn modelId="{B8F43ABE-C062-49F9-88C3-5458AEC65A31}" type="presParOf" srcId="{01D49E06-5E22-4116-A94F-D1157F117721}" destId="{5CA9CE3F-A10E-4A53-BDDA-999BD89931BB}" srcOrd="0" destOrd="0" presId="urn:microsoft.com/office/officeart/2005/8/layout/bProcess4"/>
    <dgm:cxn modelId="{74F20C62-6AD6-4B44-8B57-CDCA18550EA1}" type="presParOf" srcId="{01D49E06-5E22-4116-A94F-D1157F117721}" destId="{935AC427-8291-4EFC-A82C-E9719E1C5D79}" srcOrd="1" destOrd="0" presId="urn:microsoft.com/office/officeart/2005/8/layout/bProcess4"/>
    <dgm:cxn modelId="{3C333B63-DD97-4337-BB65-9FDD3E83803D}" type="presParOf" srcId="{848ECE56-3506-41E7-A9F1-D58600AD2E68}" destId="{9629CDAA-9B58-4E68-97C5-B2270DC3FB48}" srcOrd="11" destOrd="0" presId="urn:microsoft.com/office/officeart/2005/8/layout/bProcess4"/>
    <dgm:cxn modelId="{2C9F8C86-93C3-4D79-A5EE-CA83D0230DB1}" type="presParOf" srcId="{848ECE56-3506-41E7-A9F1-D58600AD2E68}" destId="{3A979A03-4647-4EBD-B483-5FE6FE8CC94D}" srcOrd="12" destOrd="0" presId="urn:microsoft.com/office/officeart/2005/8/layout/bProcess4"/>
    <dgm:cxn modelId="{0569963E-42CF-4EAE-A5E0-BCC0D1D639D3}" type="presParOf" srcId="{3A979A03-4647-4EBD-B483-5FE6FE8CC94D}" destId="{4A7E2541-3CBD-407F-B996-6458A92914D3}" srcOrd="0" destOrd="0" presId="urn:microsoft.com/office/officeart/2005/8/layout/bProcess4"/>
    <dgm:cxn modelId="{64EFAD08-800F-4506-9DA1-35302466EC1F}" type="presParOf" srcId="{3A979A03-4647-4EBD-B483-5FE6FE8CC94D}" destId="{6F42111B-AC50-4EC4-95C9-4027ED939B24}" srcOrd="1" destOrd="0" presId="urn:microsoft.com/office/officeart/2005/8/layout/bProcess4"/>
    <dgm:cxn modelId="{A66D15B4-AD4A-47D1-BC2A-88235098FADE}" type="presParOf" srcId="{848ECE56-3506-41E7-A9F1-D58600AD2E68}" destId="{1C575DE7-75CA-4634-8A0D-705BC1BCC37C}" srcOrd="13" destOrd="0" presId="urn:microsoft.com/office/officeart/2005/8/layout/bProcess4"/>
    <dgm:cxn modelId="{9191DF02-38B1-4D2F-A1CC-A68D03DE4E16}" type="presParOf" srcId="{848ECE56-3506-41E7-A9F1-D58600AD2E68}" destId="{D7D41D86-50F5-4553-AF62-05822C4EFF8F}" srcOrd="14" destOrd="0" presId="urn:microsoft.com/office/officeart/2005/8/layout/bProcess4"/>
    <dgm:cxn modelId="{B42C8007-D099-4803-9300-E9BD378B01A3}" type="presParOf" srcId="{D7D41D86-50F5-4553-AF62-05822C4EFF8F}" destId="{F06E28F0-F96F-40DA-A6A3-C6B678F209C8}" srcOrd="0" destOrd="0" presId="urn:microsoft.com/office/officeart/2005/8/layout/bProcess4"/>
    <dgm:cxn modelId="{4125B2E8-D65C-4D07-A31B-A38E7C34CA9D}" type="presParOf" srcId="{D7D41D86-50F5-4553-AF62-05822C4EFF8F}" destId="{17A566D3-4CCB-4EB3-A804-2ADE81C059AC}" srcOrd="1" destOrd="0" presId="urn:microsoft.com/office/officeart/2005/8/layout/bProcess4"/>
    <dgm:cxn modelId="{2EDEED90-B41A-4749-8978-5F1BB8494891}" type="presParOf" srcId="{848ECE56-3506-41E7-A9F1-D58600AD2E68}" destId="{E83D682B-A9B7-4301-BC30-8E7DB32569AA}" srcOrd="15" destOrd="0" presId="urn:microsoft.com/office/officeart/2005/8/layout/bProcess4"/>
    <dgm:cxn modelId="{6EF520D5-1FBE-42C1-B08A-52337FF30B0D}" type="presParOf" srcId="{848ECE56-3506-41E7-A9F1-D58600AD2E68}" destId="{D059D538-82E1-427E-BED3-F8E21641054E}" srcOrd="16" destOrd="0" presId="urn:microsoft.com/office/officeart/2005/8/layout/bProcess4"/>
    <dgm:cxn modelId="{DAC3B5EE-0A83-4395-99D5-4E646422342C}" type="presParOf" srcId="{D059D538-82E1-427E-BED3-F8E21641054E}" destId="{C9C645C2-CC1A-4A00-A466-2C1184A3E658}" srcOrd="0" destOrd="0" presId="urn:microsoft.com/office/officeart/2005/8/layout/bProcess4"/>
    <dgm:cxn modelId="{3624C03F-2CE1-4D0F-9EE3-25A53AEF3EDA}" type="presParOf" srcId="{D059D538-82E1-427E-BED3-F8E21641054E}" destId="{9EDBF2EA-BD3F-4F28-9694-F1E58731E7E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2FC-6D8C-49A6-930C-EF4392134093}">
      <dsp:nvSpPr>
        <dsp:cNvPr id="0" name=""/>
        <dsp:cNvSpPr/>
      </dsp:nvSpPr>
      <dsp:spPr>
        <a:xfrm rot="5400000">
          <a:off x="-304771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9C583-7228-491D-B91A-6F1376DC9924}">
      <dsp:nvSpPr>
        <dsp:cNvPr id="0" name=""/>
        <dsp:cNvSpPr/>
      </dsp:nvSpPr>
      <dsp:spPr>
        <a:xfrm>
          <a:off x="3347" y="311092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프로젝트</a:t>
          </a:r>
          <a:r>
            <a:rPr lang="en-US" altLang="ko-KR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주제 설정</a:t>
          </a:r>
          <a:endParaRPr lang="ko-KR" altLang="en-US" sz="1800" kern="1200" dirty="0"/>
        </a:p>
      </dsp:txBody>
      <dsp:txXfrm>
        <a:off x="35275" y="343020"/>
        <a:ext cx="1752972" cy="1026241"/>
      </dsp:txXfrm>
    </dsp:sp>
    <dsp:sp modelId="{D5AF3D59-745E-49F3-9AA3-67CAF3799B49}">
      <dsp:nvSpPr>
        <dsp:cNvPr id="0" name=""/>
        <dsp:cNvSpPr/>
      </dsp:nvSpPr>
      <dsp:spPr>
        <a:xfrm rot="5400000">
          <a:off x="-304771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46145-FE92-44EB-AF24-285D31C9C9A9}">
      <dsp:nvSpPr>
        <dsp:cNvPr id="0" name=""/>
        <dsp:cNvSpPr/>
      </dsp:nvSpPr>
      <dsp:spPr>
        <a:xfrm>
          <a:off x="3347" y="1673714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기본 기능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정리</a:t>
          </a:r>
          <a:endParaRPr lang="ko-KR" altLang="en-US" sz="1600" kern="1200" dirty="0"/>
        </a:p>
      </dsp:txBody>
      <dsp:txXfrm>
        <a:off x="35275" y="1705642"/>
        <a:ext cx="1752972" cy="1026241"/>
      </dsp:txXfrm>
    </dsp:sp>
    <dsp:sp modelId="{493D916A-F782-4BF3-8F9B-8617F1405F22}">
      <dsp:nvSpPr>
        <dsp:cNvPr id="0" name=""/>
        <dsp:cNvSpPr/>
      </dsp:nvSpPr>
      <dsp:spPr>
        <a:xfrm>
          <a:off x="376539" y="3222931"/>
          <a:ext cx="240655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2471-55E9-44B3-9F74-0C7D7284AC73}">
      <dsp:nvSpPr>
        <dsp:cNvPr id="0" name=""/>
        <dsp:cNvSpPr/>
      </dsp:nvSpPr>
      <dsp:spPr>
        <a:xfrm>
          <a:off x="3347" y="3036335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특징적인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아이디어 수립</a:t>
          </a:r>
          <a:endParaRPr lang="ko-KR" altLang="en-US" sz="1600" kern="1200" dirty="0"/>
        </a:p>
      </dsp:txBody>
      <dsp:txXfrm>
        <a:off x="35275" y="3068263"/>
        <a:ext cx="1752972" cy="1026241"/>
      </dsp:txXfrm>
    </dsp:sp>
    <dsp:sp modelId="{4599B8EE-9C64-4813-A370-4E4806C2D5E0}">
      <dsp:nvSpPr>
        <dsp:cNvPr id="0" name=""/>
        <dsp:cNvSpPr/>
      </dsp:nvSpPr>
      <dsp:spPr>
        <a:xfrm rot="16200000">
          <a:off x="2111610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ABA1E-23B1-4268-93A4-468AD96B1B3C}">
      <dsp:nvSpPr>
        <dsp:cNvPr id="0" name=""/>
        <dsp:cNvSpPr/>
      </dsp:nvSpPr>
      <dsp:spPr>
        <a:xfrm>
          <a:off x="2419729" y="3036335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ADT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작성</a:t>
          </a:r>
          <a:endParaRPr lang="ko-KR" altLang="en-US" sz="1600" kern="1200" dirty="0"/>
        </a:p>
      </dsp:txBody>
      <dsp:txXfrm>
        <a:off x="2451657" y="3068263"/>
        <a:ext cx="1752972" cy="1026241"/>
      </dsp:txXfrm>
    </dsp:sp>
    <dsp:sp modelId="{6A90FF0B-D42E-41D4-A179-86058B23F0C3}">
      <dsp:nvSpPr>
        <dsp:cNvPr id="0" name=""/>
        <dsp:cNvSpPr/>
      </dsp:nvSpPr>
      <dsp:spPr>
        <a:xfrm rot="16200000">
          <a:off x="2111610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D6AE7-9F90-46A1-82D4-3209B7D77340}">
      <dsp:nvSpPr>
        <dsp:cNvPr id="0" name=""/>
        <dsp:cNvSpPr/>
      </dsp:nvSpPr>
      <dsp:spPr>
        <a:xfrm>
          <a:off x="2419729" y="1673714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로그인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회원가입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파일입출력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코드 구현</a:t>
          </a:r>
          <a:endParaRPr lang="ko-KR" altLang="en-US" sz="1600" kern="1200" dirty="0"/>
        </a:p>
      </dsp:txBody>
      <dsp:txXfrm>
        <a:off x="2451657" y="1705642"/>
        <a:ext cx="1752972" cy="1026241"/>
      </dsp:txXfrm>
    </dsp:sp>
    <dsp:sp modelId="{9629CDAA-9B58-4E68-97C5-B2270DC3FB48}">
      <dsp:nvSpPr>
        <dsp:cNvPr id="0" name=""/>
        <dsp:cNvSpPr/>
      </dsp:nvSpPr>
      <dsp:spPr>
        <a:xfrm>
          <a:off x="2792921" y="497688"/>
          <a:ext cx="240655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AC427-8291-4EFC-A82C-E9719E1C5D79}">
      <dsp:nvSpPr>
        <dsp:cNvPr id="0" name=""/>
        <dsp:cNvSpPr/>
      </dsp:nvSpPr>
      <dsp:spPr>
        <a:xfrm>
          <a:off x="2419729" y="311092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검색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목록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나열 코드 구현</a:t>
          </a:r>
          <a:endParaRPr lang="ko-KR" altLang="en-US" sz="1600" kern="1200" dirty="0"/>
        </a:p>
      </dsp:txBody>
      <dsp:txXfrm>
        <a:off x="2451657" y="343020"/>
        <a:ext cx="1752972" cy="1026241"/>
      </dsp:txXfrm>
    </dsp:sp>
    <dsp:sp modelId="{1C575DE7-75CA-4634-8A0D-705BC1BCC37C}">
      <dsp:nvSpPr>
        <dsp:cNvPr id="0" name=""/>
        <dsp:cNvSpPr/>
      </dsp:nvSpPr>
      <dsp:spPr>
        <a:xfrm rot="5400000">
          <a:off x="4527992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2111B-AC50-4EC4-95C9-4027ED939B24}">
      <dsp:nvSpPr>
        <dsp:cNvPr id="0" name=""/>
        <dsp:cNvSpPr/>
      </dsp:nvSpPr>
      <dsp:spPr>
        <a:xfrm>
          <a:off x="4836111" y="311092"/>
          <a:ext cx="1816828" cy="109009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추천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, </a:t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분석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(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일치도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)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알고리즘 구현  </a:t>
          </a:r>
          <a:endParaRPr lang="ko-KR" altLang="en-US" sz="1600" kern="1200" dirty="0"/>
        </a:p>
      </dsp:txBody>
      <dsp:txXfrm>
        <a:off x="4868039" y="343020"/>
        <a:ext cx="1752972" cy="1026241"/>
      </dsp:txXfrm>
    </dsp:sp>
    <dsp:sp modelId="{E83D682B-A9B7-4301-BC30-8E7DB32569AA}">
      <dsp:nvSpPr>
        <dsp:cNvPr id="0" name=""/>
        <dsp:cNvSpPr/>
      </dsp:nvSpPr>
      <dsp:spPr>
        <a:xfrm rot="5400000">
          <a:off x="4527992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566D3-4CCB-4EB3-A804-2ADE81C059AC}">
      <dsp:nvSpPr>
        <dsp:cNvPr id="0" name=""/>
        <dsp:cNvSpPr/>
      </dsp:nvSpPr>
      <dsp:spPr>
        <a:xfrm>
          <a:off x="4836111" y="1673714"/>
          <a:ext cx="1816828" cy="109009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결제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주문서 생성 코드 구현 </a:t>
          </a:r>
          <a:endParaRPr lang="ko-KR" altLang="en-US" sz="1600" kern="1200" dirty="0"/>
        </a:p>
      </dsp:txBody>
      <dsp:txXfrm>
        <a:off x="4868039" y="1705642"/>
        <a:ext cx="1752972" cy="1026241"/>
      </dsp:txXfrm>
    </dsp:sp>
    <dsp:sp modelId="{9EDBF2EA-BD3F-4F28-9694-F1E58731E7E4}">
      <dsp:nvSpPr>
        <dsp:cNvPr id="0" name=""/>
        <dsp:cNvSpPr/>
      </dsp:nvSpPr>
      <dsp:spPr>
        <a:xfrm>
          <a:off x="4836111" y="3036335"/>
          <a:ext cx="1816828" cy="1090097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테스팅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및 추가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기능 구현 </a:t>
          </a:r>
          <a:endParaRPr lang="ko-KR" altLang="en-US" sz="1600" kern="1200" dirty="0"/>
        </a:p>
      </dsp:txBody>
      <dsp:txXfrm>
        <a:off x="4868039" y="3068263"/>
        <a:ext cx="1752972" cy="102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5106-166A-4E1D-8EDF-81135A7D8AAF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F90-DC7E-463F-9D7A-7DE1DD566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5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08CD-6774-4073-A1CA-FBB2F4B20F8B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3616" y="2852936"/>
            <a:ext cx="66447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the Online Shopping Mall Simulator</a:t>
            </a:r>
            <a:endParaRPr lang="ko-KR" altLang="en-US" sz="33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3802" y="2503929"/>
            <a:ext cx="441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 Fall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Dongguk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University Junior Design Project Group 5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76521" y="5934715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2015.12.10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92644" y="6262232"/>
            <a:ext cx="1682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김가림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윤재문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6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617588034"/>
              </p:ext>
            </p:extLst>
          </p:nvPr>
        </p:nvGraphicFramePr>
        <p:xfrm>
          <a:off x="2785456" y="1763441"/>
          <a:ext cx="6656288" cy="443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117000" y="714774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다음주 계획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9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295799" y="4293096"/>
            <a:ext cx="42737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Thank You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367" t="24406" r="41698" b="45079"/>
          <a:stretch/>
        </p:blipFill>
        <p:spPr>
          <a:xfrm>
            <a:off x="3591762" y="1988840"/>
            <a:ext cx="5681809" cy="21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5692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Outline :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온라인 의류 쇼핑몰 시뮬레이터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58" y="600568"/>
            <a:ext cx="615569" cy="615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78" y="600568"/>
            <a:ext cx="628522" cy="628522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4475722" y="3249195"/>
            <a:ext cx="3275756" cy="1201276"/>
          </a:xfrm>
          <a:prstGeom prst="line">
            <a:avLst/>
          </a:prstGeom>
          <a:ln w="28575"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691746" y="4186103"/>
            <a:ext cx="3059732" cy="1265644"/>
          </a:xfrm>
          <a:prstGeom prst="line">
            <a:avLst/>
          </a:prstGeom>
          <a:ln w="28575"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4691746" y="2846893"/>
            <a:ext cx="288032" cy="2995394"/>
          </a:xfrm>
          <a:prstGeom prst="line">
            <a:avLst/>
          </a:prstGeom>
          <a:ln w="28575"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04743" y="2482574"/>
            <a:ext cx="12170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38469" y="3940364"/>
            <a:ext cx="1237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분석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48628" y="409425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</a:t>
            </a:r>
            <a:r>
              <a:rPr lang="ko-KR" altLang="en-US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추천</a:t>
            </a:r>
            <a:endParaRPr lang="en-US" altLang="ko-KR" sz="2000" b="1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75358" y="1581364"/>
            <a:ext cx="3076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중심 시스템</a:t>
            </a:r>
            <a:endParaRPr lang="en-US" altLang="ko-KR" sz="2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59602" y="5507522"/>
            <a:ext cx="1237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</a:t>
            </a:r>
            <a:endParaRPr lang="en-US" altLang="ko-KR" sz="20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반영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1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39360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7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주차 프로젝트 내용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7608" y="15054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</a:t>
            </a:r>
            <a:r>
              <a:rPr lang="ko-KR" altLang="en-US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</a:t>
            </a:r>
            <a:r>
              <a:rPr lang="en-US" altLang="ko-KR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</a:t>
            </a:r>
            <a:r>
              <a:rPr lang="en-US" altLang="ko-KR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</a:t>
            </a:r>
            <a:r>
              <a:rPr lang="en-US" altLang="ko-KR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알고리즘 </a:t>
            </a:r>
            <a:r>
              <a:rPr lang="ko-KR" altLang="en-US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  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972434" y="20200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알고리즘 수정</a:t>
            </a:r>
            <a:r>
              <a:rPr lang="en-US" altLang="ko-KR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총합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100% -&gt;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개별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점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72434" y="24305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목록 페이지 상단에 추천상품 뜨도록 설정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83012" y="299695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</a:t>
            </a:r>
            <a:r>
              <a:rPr lang="en-US" altLang="ko-KR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생성 코드 구현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2972434" y="34211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사용자가 상품 주문 후 </a:t>
            </a:r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결제시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주문서 벡터에 구조체 추가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72434" y="3790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금액이 모자라면 결제 불가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942966" y="41852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결제후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상품의 특성이 사용자의 특성에 누적 반영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583012" y="46531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조작방식 수정</a:t>
            </a:r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2942966" y="50940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Switch</a:t>
            </a:r>
            <a:r>
              <a:rPr lang="ko-KR" altLang="en-US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 문자 입력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키 입력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83012" y="55624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예외처리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2942966" y="6003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파일입출력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문자 </a:t>
            </a:r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입력시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(switch)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예외처리 코드 추가</a:t>
            </a:r>
            <a:endParaRPr lang="ko-KR" altLang="en-US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4594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추천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알고리즘 구현  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2713" y="4392386"/>
            <a:ext cx="1976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값들의 합이 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100%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59696" y="2924944"/>
            <a:ext cx="1762858" cy="1323439"/>
          </a:xfrm>
          <a:prstGeom prst="rect">
            <a:avLst/>
          </a:prstGeom>
          <a:ln w="19050">
            <a:solidFill>
              <a:srgbClr val="102E4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5%</a:t>
            </a:r>
            <a:endParaRPr lang="en-US" altLang="ko-KR" sz="20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32%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15%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48%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248128" y="2924820"/>
            <a:ext cx="1762858" cy="1323439"/>
          </a:xfrm>
          <a:prstGeom prst="rect">
            <a:avLst/>
          </a:prstGeom>
          <a:ln w="19050">
            <a:solidFill>
              <a:srgbClr val="102E4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58</a:t>
            </a:r>
            <a:endParaRPr lang="en-US" altLang="ko-KR" sz="20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89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72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36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155572" y="4394888"/>
            <a:ext cx="1947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각각의 최대치가 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</a:t>
            </a:r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점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63952" y="3573016"/>
            <a:ext cx="1152128" cy="0"/>
          </a:xfrm>
          <a:prstGeom prst="straightConnector1">
            <a:avLst/>
          </a:prstGeom>
          <a:ln w="6350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63687" y="1553335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특징 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6413" y="4748297"/>
            <a:ext cx="30187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일치율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(100 –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오차의 합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)%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00057" y="4744882"/>
            <a:ext cx="34050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일치율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(100 – (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오차의 합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/4))%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76" y="1856239"/>
            <a:ext cx="7040079" cy="42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4594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추천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알고리즘 구현  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48968" y="5356421"/>
            <a:ext cx="8021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메뉴 페이지 상단에 </a:t>
            </a:r>
            <a:r>
              <a:rPr lang="ko-KR" altLang="en-US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추천상품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 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60% </a:t>
            </a:r>
            <a:r>
              <a:rPr lang="ko-KR" altLang="en-US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이상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상품 미리 보여줌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905879"/>
            <a:ext cx="3524250" cy="2152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17" y="3072566"/>
            <a:ext cx="3362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142058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40016" y="1628800"/>
            <a:ext cx="3039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주문상품 확인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09" y="2316096"/>
            <a:ext cx="3400425" cy="35909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456040" y="2044879"/>
            <a:ext cx="3039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상품명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사이즈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56040" y="2289269"/>
            <a:ext cx="3039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수량 입력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최종 가격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40016" y="2693725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b. </a:t>
            </a:r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배송지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주문자 정보 확인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6040" y="3109804"/>
            <a:ext cx="3039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주소와의 일치 여부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6040" y="3354194"/>
            <a:ext cx="3312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전화번호와의 일치 여부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40016" y="3720482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정보 확인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56040" y="4136561"/>
            <a:ext cx="3779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잔액이 모자라면 기존화면으로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return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56040" y="4380951"/>
            <a:ext cx="3312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현재 잔액과 결제 후 잔액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47893" y="4602614"/>
            <a:ext cx="3312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여부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42011" y="4936002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58035" y="5352081"/>
            <a:ext cx="30395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고객 성향에 구매한 상품 성향 누적 반영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90" y="1678040"/>
            <a:ext cx="3561497" cy="46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142058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42011" y="2092786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32241" y="2536506"/>
            <a:ext cx="3886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고객 성향에 구매한 상품 성향 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누적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반영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16" y="2492896"/>
            <a:ext cx="3093287" cy="319995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250700" y="3445948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생성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40930" y="3889668"/>
            <a:ext cx="3886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주문된 내용을 바탕으로 구조체 생성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구조체에 내용 옮긴 후 벡터에 저장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0700" y="3089170"/>
            <a:ext cx="3888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- - - - - - - - - - - - -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81" y="4463093"/>
            <a:ext cx="4343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17000" y="714774"/>
            <a:ext cx="3733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문자 입력방식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키보드 키 입력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69" y="2060848"/>
            <a:ext cx="3475733" cy="24783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42" y="2054154"/>
            <a:ext cx="3500274" cy="248504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69098" y="4836996"/>
            <a:ext cx="548900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</a:t>
            </a:r>
            <a:r>
              <a:rPr lang="en-US" altLang="ko-KR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getch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이용해서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switch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문으로 메뉴 조정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10537" y="5494259"/>
            <a:ext cx="480612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키보드 값을 </a:t>
            </a:r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입력받아서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상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하로 메뉴 조정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13599" y="5237106"/>
            <a:ext cx="0" cy="257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2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17000" y="714774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예외처리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39616" y="2864040"/>
            <a:ext cx="5900974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파일입출력시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미리 지정한 파일 읽어오기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파일이 없는 경우를 생각한 예외처리 구문 추가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39616" y="3719814"/>
            <a:ext cx="7023076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아니오 문자 </a:t>
            </a:r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입력시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if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문을 이용해서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(y/n)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다른 문자를 읽어 오는 경우를 생각해 예외처리 구문 추가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56690" y="5373216"/>
            <a:ext cx="638892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ry / catch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구문 혹은 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if / else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구문을 이용한 예외처리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8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444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-윤고딕340</vt:lpstr>
      <vt:lpstr>-윤고딕320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가림</cp:lastModifiedBy>
  <cp:revision>108</cp:revision>
  <dcterms:created xsi:type="dcterms:W3CDTF">2015-03-06T06:58:47Z</dcterms:created>
  <dcterms:modified xsi:type="dcterms:W3CDTF">2015-12-09T06:33:48Z</dcterms:modified>
</cp:coreProperties>
</file>