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9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5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8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5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8745" y="2644724"/>
            <a:ext cx="9144000" cy="963711"/>
          </a:xfrm>
        </p:spPr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</a:t>
            </a:r>
            <a:r>
              <a:rPr lang="ko-KR" altLang="en-US" dirty="0" smtClean="0"/>
              <a:t> 연동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6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67" y="1201908"/>
            <a:ext cx="6792270" cy="4991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포스뱅크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메인화면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4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5830114" cy="5199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유스케이스</a:t>
            </a:r>
            <a:r>
              <a:rPr lang="ko-KR" altLang="en-US" sz="2400" dirty="0" smtClean="0"/>
              <a:t>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5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클래스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4"/>
            <a:ext cx="7122133" cy="47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액티비티</a:t>
            </a:r>
            <a:r>
              <a:rPr lang="ko-KR" altLang="en-US" sz="2400" dirty="0" smtClean="0"/>
              <a:t>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3096057" cy="5677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0" y="1005745"/>
            <a:ext cx="373432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시퀀스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5868219" cy="2300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4" y="3643532"/>
            <a:ext cx="5868219" cy="27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매출현황 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76" y="1399693"/>
            <a:ext cx="2520000" cy="4043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50" y="1357321"/>
            <a:ext cx="2471102" cy="40855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12" y="1357320"/>
            <a:ext cx="2545145" cy="418534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83650" y="1441843"/>
            <a:ext cx="2520000" cy="3958865"/>
            <a:chOff x="883650" y="1441843"/>
            <a:chExt cx="2520000" cy="39588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50" y="1441843"/>
              <a:ext cx="2520000" cy="395886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853875" y="2166622"/>
              <a:ext cx="579549" cy="386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상품 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07" y="1331538"/>
            <a:ext cx="2601936" cy="42111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43" y="1301306"/>
            <a:ext cx="2589774" cy="41742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17" y="1364566"/>
            <a:ext cx="2558939" cy="408070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83650" y="1441843"/>
            <a:ext cx="2520000" cy="3958865"/>
            <a:chOff x="883650" y="1441843"/>
            <a:chExt cx="2520000" cy="395886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50" y="1441843"/>
              <a:ext cx="2520000" cy="395886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853875" y="2166622"/>
              <a:ext cx="579549" cy="386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모바일 POS 연동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2019-11-19T05:14:35Z</dcterms:created>
  <dcterms:modified xsi:type="dcterms:W3CDTF">2019-11-19T06:49:33Z</dcterms:modified>
</cp:coreProperties>
</file>