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5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5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B353-5F59-43E6-8F55-C9755D578C25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8745" y="2644724"/>
            <a:ext cx="9144000" cy="963711"/>
          </a:xfrm>
        </p:spPr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 연동 시스템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8546" y="128789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홍현태</a:t>
            </a:r>
            <a:r>
              <a:rPr lang="en-US" altLang="ko-KR" dirty="0"/>
              <a:t>, </a:t>
            </a:r>
            <a:r>
              <a:rPr lang="ko-KR" altLang="en-US" dirty="0"/>
              <a:t>심규식</a:t>
            </a:r>
            <a:r>
              <a:rPr lang="en-US" altLang="ko-KR" dirty="0"/>
              <a:t>, </a:t>
            </a:r>
            <a:r>
              <a:rPr lang="ko-KR" altLang="en-US" dirty="0"/>
              <a:t>김지훈</a:t>
            </a: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6516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67" y="1201908"/>
            <a:ext cx="6792270" cy="4991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포스뱅크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메인화면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4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30114" cy="5199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클래스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4"/>
            <a:ext cx="7122133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3096057" cy="5677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0" y="1005745"/>
            <a:ext cx="373432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시퀀스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68219" cy="2300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4" y="3643532"/>
            <a:ext cx="5868219" cy="2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매출현황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76" y="1399693"/>
            <a:ext cx="2520000" cy="4043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50" y="1357321"/>
            <a:ext cx="2471102" cy="40855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12" y="1357320"/>
            <a:ext cx="2545145" cy="41853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3650" y="1441843"/>
            <a:ext cx="2520000" cy="3958865"/>
            <a:chOff x="883650" y="1441843"/>
            <a:chExt cx="2520000" cy="39588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50" y="1441843"/>
              <a:ext cx="2520000" cy="395886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853875" y="2166622"/>
              <a:ext cx="579549" cy="386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07" y="1331538"/>
            <a:ext cx="2601936" cy="4211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43" y="1301306"/>
            <a:ext cx="2589774" cy="41742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17" y="1364566"/>
            <a:ext cx="2558939" cy="408070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3650" y="1441843"/>
            <a:ext cx="2520000" cy="3958865"/>
            <a:chOff x="883650" y="1441843"/>
            <a:chExt cx="2520000" cy="395886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50" y="1441843"/>
              <a:ext cx="2520000" cy="395886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853875" y="2166622"/>
              <a:ext cx="579549" cy="386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683" y="3232856"/>
            <a:ext cx="951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평가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1064" y="1847861"/>
            <a:ext cx="5331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https://trello.com/b/rRYsFh3H/umlpos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</a:t>
            </a:r>
            <a:r>
              <a:rPr lang="en-US" altLang="ko-KR" dirty="0" smtClean="0"/>
              <a:t>github.com/dss156/2019_3_2_UML_PBL</a:t>
            </a:r>
            <a:endParaRPr lang="ko-KR" altLang="en-US" dirty="0"/>
          </a:p>
          <a:p>
            <a:endParaRPr lang="ko-KR" alt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631064" y="3694521"/>
            <a:ext cx="1014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저것이 왜 </a:t>
            </a:r>
            <a:r>
              <a:rPr lang="ko-KR" altLang="en-US" dirty="0" smtClean="0"/>
              <a:t>필요한가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 err="1" smtClean="0"/>
              <a:t>모바일로써</a:t>
            </a:r>
            <a:r>
              <a:rPr lang="ko-KR" altLang="en-US" dirty="0" smtClean="0"/>
              <a:t> 사용할 수 있는 기능을 </a:t>
            </a:r>
            <a:r>
              <a:rPr lang="ko-KR" altLang="en-US" dirty="0"/>
              <a:t>추가하여 필요성을 </a:t>
            </a:r>
            <a:r>
              <a:rPr lang="ko-KR" altLang="en-US" dirty="0" err="1" smtClean="0"/>
              <a:t>높힌다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소감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ko-KR" altLang="en-US" dirty="0"/>
              <a:t> </a:t>
            </a:r>
            <a:r>
              <a:rPr lang="ko-KR" altLang="en-US" dirty="0" smtClean="0"/>
              <a:t>자신이 생각한 시스템의 개선을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로 그려 봄으로써 다이어그램에 대한 이해도를 높일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 있었고 팀원들과의 소통능력이 높아지는 좋은 계기가 되었다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1684" y="1386196"/>
            <a:ext cx="951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주소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6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모바일 POS 연동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2019-11-19T05:14:35Z</dcterms:created>
  <dcterms:modified xsi:type="dcterms:W3CDTF">2019-11-26T06:14:55Z</dcterms:modified>
</cp:coreProperties>
</file>