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5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5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B353-5F59-43E6-8F55-C9755D578C2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3289-8490-41DB-8F29-D4D71CAE4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8745" y="2644724"/>
            <a:ext cx="9144000" cy="963711"/>
          </a:xfrm>
        </p:spPr>
        <p:txBody>
          <a:bodyPr/>
          <a:lstStyle/>
          <a:p>
            <a:r>
              <a:rPr lang="en-US" altLang="ko-KR" dirty="0" smtClean="0"/>
              <a:t>POS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6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30114" cy="5199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클래스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4"/>
            <a:ext cx="7122133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3096057" cy="5677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0" y="1005745"/>
            <a:ext cx="373432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시퀀스 다이어그램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5" y="1005745"/>
            <a:ext cx="5868219" cy="2300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24" y="3643532"/>
            <a:ext cx="5868219" cy="2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매출현황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0" y="1441843"/>
            <a:ext cx="2520000" cy="3958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76" y="1399693"/>
            <a:ext cx="2520000" cy="4043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50" y="1357321"/>
            <a:ext cx="2471102" cy="40855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12" y="1357320"/>
            <a:ext cx="2545145" cy="41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13" y="1406769"/>
            <a:ext cx="2518563" cy="39939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0" y="1441843"/>
            <a:ext cx="2520000" cy="395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284" y="499700"/>
            <a:ext cx="951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화면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0" y="1441843"/>
            <a:ext cx="2520000" cy="3958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07" y="1331538"/>
            <a:ext cx="2601936" cy="4211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43" y="1301306"/>
            <a:ext cx="2589774" cy="41742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17" y="1364566"/>
            <a:ext cx="2558939" cy="40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POS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2019-11-19T05:14:35Z</dcterms:created>
  <dcterms:modified xsi:type="dcterms:W3CDTF">2019-11-19T06:34:07Z</dcterms:modified>
</cp:coreProperties>
</file>