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cdbacc1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cdbacc1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Speaklish CTO </a:t>
            </a:r>
            <a:r>
              <a:rPr lang="en" sz="1244"/>
              <a:t>Bobirjon Mardonov </a:t>
            </a:r>
            <a:endParaRPr sz="1244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25" y="1180225"/>
            <a:ext cx="809950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00" y="566200"/>
            <a:ext cx="8839199" cy="44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