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embeddedFontLst>
    <p:embeddedFont>
      <p:font typeface="Tahoma"/>
      <p:regular r:id="rId48"/>
      <p:bold r:id="rId49"/>
    </p:embeddedFont>
    <p:embeddedFont>
      <p:font typeface="Book Antiqua"/>
      <p:regular r:id="rId50"/>
      <p:bold r:id="rId51"/>
      <p:italic r:id="rId52"/>
      <p:boldItalic r:id="rId53"/>
    </p:embeddedFont>
    <p:embeddedFont>
      <p:font typeface="Droid Sans Mono"/>
      <p:regular r:id="rId54"/>
    </p:embeddedFont>
    <p:embeddedFont>
      <p:font typeface="Source Sans Pro"/>
      <p:regular r:id="rId55"/>
      <p:bold r:id="rId56"/>
      <p:italic r:id="rId57"/>
      <p:boldItalic r:id="rId58"/>
    </p:embeddedFont>
    <p:embeddedFont>
      <p:font typeface="Questrial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EF9E949-EB61-449B-9EBC-286159E60FB7}">
  <a:tblStyle styleId="{EEF9E949-EB61-449B-9EBC-286159E60FB7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ookAntiqua-bold.fntdata"/><Relationship Id="rId50" Type="http://schemas.openxmlformats.org/officeDocument/2006/relationships/font" Target="fonts/BookAntiqua-regular.fntdata"/><Relationship Id="rId53" Type="http://schemas.openxmlformats.org/officeDocument/2006/relationships/font" Target="fonts/BookAntiqua-boldItalic.fntdata"/><Relationship Id="rId52" Type="http://schemas.openxmlformats.org/officeDocument/2006/relationships/font" Target="fonts/BookAntiqua-italic.fntdata"/><Relationship Id="rId11" Type="http://schemas.openxmlformats.org/officeDocument/2006/relationships/slide" Target="slides/slide5.xml"/><Relationship Id="rId55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54" Type="http://schemas.openxmlformats.org/officeDocument/2006/relationships/font" Target="fonts/DroidSansMono-regular.fntdata"/><Relationship Id="rId13" Type="http://schemas.openxmlformats.org/officeDocument/2006/relationships/slide" Target="slides/slide7.xml"/><Relationship Id="rId57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56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59" Type="http://schemas.openxmlformats.org/officeDocument/2006/relationships/font" Target="fonts/Questrial-regular.fntdata"/><Relationship Id="rId14" Type="http://schemas.openxmlformats.org/officeDocument/2006/relationships/slide" Target="slides/slide8.xml"/><Relationship Id="rId58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Shape 11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Shape 1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4" name="Shape 11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1" name="Shape 11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Shape 1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4" name="Shape 1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6" name="Shape 11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Shape 1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3" name="Shape 11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9" name="Shape 11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7" name="Shape 1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Sailors2 (sid INTEGER, sname CHAR(20), rating INTEGER, age REAL, PRIMARY KEY (sid));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Boats2 (bid INTEGER, bname CHAR (20), color CHAR(10), PRIMARY KEY (bid));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Reserves2 (sid INTEGER, bid INTEGER, day DATE, PRIMARY KEY (sid, bid, day), FOREIGN KEY (sid) REFERENCES Sailors, FOREIGN KEY (bid) REFERENCES Boats);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 INTO Sailors2 VALUES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Popeye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 22),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OliveOyl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 39),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Garfield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27),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 19);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 INTO Reserves2 VALUES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(1, 102,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2016-08-30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(2, 102,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2016-08-31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(1, 101, 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2016-09-01</a:t>
            </a:r>
            <a:r>
              <a:rPr b="0" i="0" lang="en-US" sz="1200" u="none" cap="none" strike="noStrik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Shape 11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Shape 1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4" name="Shape 121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5" name="Shape 122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Sailors2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S, Reserves2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1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9" name="Shape 1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these two queries have the same execution plan?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R.sid, s.sname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R, Sailors 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s.sid = R.sid 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(B.color='red' OR B.color='green');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B.color='red'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ALL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B.color='green';</a:t>
            </a:r>
          </a:p>
        </p:txBody>
      </p:sp>
      <p:sp>
        <p:nvSpPr>
          <p:cNvPr id="1280" name="Shape 1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4" name="Shape 1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(B.color='red' AND B.color='green')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295" name="Shape 12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7" name="Shape 1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Boats B, 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R.bid=B.bid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B.color='red'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Boats B, 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R.bid=B.bid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AND B.color='green'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08" name="Shape 13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0" name="Shape 1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Difference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21" name="Shape 13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1" name="Shape 1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 IN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(SELECT  R.sid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   Reserves2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  R.bid=102)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32" name="Shape 13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5" name="Shape 135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2" name="Shape 13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4" name="Shape 137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7" name="Shape 139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8" name="Shape 140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2" name="Shape 142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3" name="Shape 14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4" name="Shape 14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2" name="Shape 14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7" name="Shape 109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0" name="Shape 1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Shape 1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7" name="Shape 112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420256"/>
            <a:ext cx="12188951" cy="3795497"/>
            <a:chOff x="0" y="420256"/>
            <a:chExt cx="12188951" cy="3795497"/>
          </a:xfrm>
        </p:grpSpPr>
        <p:cxnSp>
          <p:nvCxnSpPr>
            <p:cNvPr id="18" name="Shape 18"/>
            <p:cNvCxnSpPr/>
            <p:nvPr/>
          </p:nvCxnSpPr>
          <p:spPr>
            <a:xfrm>
              <a:off x="0" y="4215753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0" y="3794032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0" y="3372310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0" y="2950588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0" y="2528866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0" y="2107143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0" y="1685422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0" y="1263700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0" y="841978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0" y="420256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Shape 28"/>
          <p:cNvSpPr/>
          <p:nvPr/>
        </p:nvSpPr>
        <p:spPr>
          <a:xfrm flipH="1" rot="8100000">
            <a:off x="9445819" y="-965459"/>
            <a:ext cx="13717" cy="6493220"/>
          </a:xfrm>
          <a:custGeom>
            <a:pathLst>
              <a:path extrusionOk="0" h="120000" w="120000">
                <a:moveTo>
                  <a:pt x="8" y="120000"/>
                </a:moveTo>
                <a:lnTo>
                  <a:pt x="120000" y="119746"/>
                </a:lnTo>
                <a:lnTo>
                  <a:pt x="119991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9" name="Shape 29"/>
          <p:cNvSpPr/>
          <p:nvPr/>
        </p:nvSpPr>
        <p:spPr>
          <a:xfrm>
            <a:off x="0" y="0"/>
            <a:ext cx="11816539" cy="4572004"/>
          </a:xfrm>
          <a:custGeom>
            <a:pathLst>
              <a:path extrusionOk="0" h="120000" w="120000">
                <a:moveTo>
                  <a:pt x="11986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60" y="120000"/>
                </a:lnTo>
                <a:close/>
                <a:moveTo>
                  <a:pt x="59930" y="0"/>
                </a:moveTo>
                <a:lnTo>
                  <a:pt x="60069" y="0"/>
                </a:lnTo>
                <a:lnTo>
                  <a:pt x="60069" y="120000"/>
                </a:lnTo>
                <a:lnTo>
                  <a:pt x="59930" y="120000"/>
                </a:lnTo>
                <a:close/>
                <a:moveTo>
                  <a:pt x="111299" y="0"/>
                </a:moveTo>
                <a:lnTo>
                  <a:pt x="111438" y="0"/>
                </a:lnTo>
                <a:lnTo>
                  <a:pt x="111438" y="119999"/>
                </a:lnTo>
                <a:lnTo>
                  <a:pt x="111299" y="119999"/>
                </a:lnTo>
                <a:close/>
                <a:moveTo>
                  <a:pt x="51368" y="0"/>
                </a:moveTo>
                <a:lnTo>
                  <a:pt x="51508" y="0"/>
                </a:lnTo>
                <a:lnTo>
                  <a:pt x="51508" y="119999"/>
                </a:lnTo>
                <a:lnTo>
                  <a:pt x="51368" y="119999"/>
                </a:lnTo>
                <a:close/>
                <a:moveTo>
                  <a:pt x="115579" y="0"/>
                </a:moveTo>
                <a:lnTo>
                  <a:pt x="115719" y="0"/>
                </a:lnTo>
                <a:lnTo>
                  <a:pt x="115719" y="119999"/>
                </a:lnTo>
                <a:lnTo>
                  <a:pt x="115579" y="119999"/>
                </a:lnTo>
                <a:close/>
                <a:moveTo>
                  <a:pt x="107018" y="0"/>
                </a:moveTo>
                <a:lnTo>
                  <a:pt x="107157" y="0"/>
                </a:lnTo>
                <a:lnTo>
                  <a:pt x="107157" y="119999"/>
                </a:lnTo>
                <a:lnTo>
                  <a:pt x="107018" y="119999"/>
                </a:lnTo>
                <a:close/>
                <a:moveTo>
                  <a:pt x="102737" y="0"/>
                </a:moveTo>
                <a:lnTo>
                  <a:pt x="102876" y="0"/>
                </a:lnTo>
                <a:lnTo>
                  <a:pt x="102876" y="119999"/>
                </a:lnTo>
                <a:lnTo>
                  <a:pt x="102737" y="119999"/>
                </a:lnTo>
                <a:close/>
                <a:moveTo>
                  <a:pt x="64211" y="0"/>
                </a:moveTo>
                <a:lnTo>
                  <a:pt x="64350" y="0"/>
                </a:lnTo>
                <a:lnTo>
                  <a:pt x="64350" y="119999"/>
                </a:lnTo>
                <a:lnTo>
                  <a:pt x="64211" y="119999"/>
                </a:lnTo>
                <a:close/>
                <a:moveTo>
                  <a:pt x="55649" y="0"/>
                </a:moveTo>
                <a:lnTo>
                  <a:pt x="55788" y="0"/>
                </a:lnTo>
                <a:lnTo>
                  <a:pt x="55788" y="119999"/>
                </a:lnTo>
                <a:lnTo>
                  <a:pt x="55649" y="119999"/>
                </a:lnTo>
                <a:close/>
                <a:moveTo>
                  <a:pt x="47088" y="0"/>
                </a:moveTo>
                <a:lnTo>
                  <a:pt x="47227" y="0"/>
                </a:lnTo>
                <a:lnTo>
                  <a:pt x="47227" y="119999"/>
                </a:lnTo>
                <a:lnTo>
                  <a:pt x="47088" y="119999"/>
                </a:lnTo>
                <a:close/>
                <a:moveTo>
                  <a:pt x="42807" y="0"/>
                </a:moveTo>
                <a:lnTo>
                  <a:pt x="42946" y="0"/>
                </a:lnTo>
                <a:lnTo>
                  <a:pt x="42946" y="119999"/>
                </a:lnTo>
                <a:lnTo>
                  <a:pt x="42807" y="119999"/>
                </a:lnTo>
                <a:close/>
                <a:moveTo>
                  <a:pt x="4280" y="0"/>
                </a:moveTo>
                <a:lnTo>
                  <a:pt x="4420" y="0"/>
                </a:lnTo>
                <a:lnTo>
                  <a:pt x="4420" y="119999"/>
                </a:lnTo>
                <a:lnTo>
                  <a:pt x="4280" y="119999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119999"/>
                </a:lnTo>
                <a:lnTo>
                  <a:pt x="0" y="119999"/>
                </a:lnTo>
                <a:close/>
                <a:moveTo>
                  <a:pt x="94176" y="0"/>
                </a:moveTo>
                <a:lnTo>
                  <a:pt x="94315" y="0"/>
                </a:lnTo>
                <a:lnTo>
                  <a:pt x="94315" y="119999"/>
                </a:lnTo>
                <a:lnTo>
                  <a:pt x="94176" y="119999"/>
                </a:lnTo>
                <a:close/>
                <a:moveTo>
                  <a:pt x="34245" y="0"/>
                </a:moveTo>
                <a:lnTo>
                  <a:pt x="34385" y="0"/>
                </a:lnTo>
                <a:lnTo>
                  <a:pt x="34385" y="119999"/>
                </a:lnTo>
                <a:lnTo>
                  <a:pt x="34245" y="119999"/>
                </a:lnTo>
                <a:close/>
                <a:moveTo>
                  <a:pt x="98456" y="0"/>
                </a:moveTo>
                <a:lnTo>
                  <a:pt x="98596" y="0"/>
                </a:lnTo>
                <a:lnTo>
                  <a:pt x="98596" y="119999"/>
                </a:lnTo>
                <a:lnTo>
                  <a:pt x="98456" y="119999"/>
                </a:lnTo>
                <a:close/>
                <a:moveTo>
                  <a:pt x="89895" y="0"/>
                </a:moveTo>
                <a:lnTo>
                  <a:pt x="90034" y="0"/>
                </a:lnTo>
                <a:lnTo>
                  <a:pt x="90034" y="119999"/>
                </a:lnTo>
                <a:lnTo>
                  <a:pt x="89895" y="119999"/>
                </a:lnTo>
                <a:close/>
                <a:moveTo>
                  <a:pt x="85614" y="0"/>
                </a:moveTo>
                <a:lnTo>
                  <a:pt x="85753" y="0"/>
                </a:lnTo>
                <a:lnTo>
                  <a:pt x="85753" y="119999"/>
                </a:lnTo>
                <a:lnTo>
                  <a:pt x="85614" y="119999"/>
                </a:lnTo>
                <a:close/>
                <a:moveTo>
                  <a:pt x="81333" y="0"/>
                </a:moveTo>
                <a:lnTo>
                  <a:pt x="81473" y="0"/>
                </a:lnTo>
                <a:lnTo>
                  <a:pt x="81473" y="119999"/>
                </a:lnTo>
                <a:lnTo>
                  <a:pt x="81333" y="119999"/>
                </a:lnTo>
                <a:close/>
                <a:moveTo>
                  <a:pt x="77053" y="0"/>
                </a:moveTo>
                <a:lnTo>
                  <a:pt x="77192" y="0"/>
                </a:lnTo>
                <a:lnTo>
                  <a:pt x="77192" y="119999"/>
                </a:lnTo>
                <a:lnTo>
                  <a:pt x="77053" y="119999"/>
                </a:lnTo>
                <a:close/>
                <a:moveTo>
                  <a:pt x="72772" y="0"/>
                </a:moveTo>
                <a:lnTo>
                  <a:pt x="72911" y="0"/>
                </a:lnTo>
                <a:lnTo>
                  <a:pt x="72911" y="119999"/>
                </a:lnTo>
                <a:lnTo>
                  <a:pt x="72772" y="119999"/>
                </a:lnTo>
                <a:close/>
                <a:moveTo>
                  <a:pt x="68491" y="0"/>
                </a:moveTo>
                <a:lnTo>
                  <a:pt x="68631" y="0"/>
                </a:lnTo>
                <a:lnTo>
                  <a:pt x="68631" y="119999"/>
                </a:lnTo>
                <a:lnTo>
                  <a:pt x="68491" y="119999"/>
                </a:lnTo>
                <a:close/>
                <a:moveTo>
                  <a:pt x="38526" y="0"/>
                </a:moveTo>
                <a:lnTo>
                  <a:pt x="38665" y="0"/>
                </a:lnTo>
                <a:lnTo>
                  <a:pt x="38665" y="119999"/>
                </a:lnTo>
                <a:lnTo>
                  <a:pt x="38526" y="119999"/>
                </a:lnTo>
                <a:close/>
                <a:moveTo>
                  <a:pt x="29965" y="0"/>
                </a:moveTo>
                <a:lnTo>
                  <a:pt x="30104" y="0"/>
                </a:lnTo>
                <a:lnTo>
                  <a:pt x="30104" y="119999"/>
                </a:lnTo>
                <a:lnTo>
                  <a:pt x="29965" y="119999"/>
                </a:lnTo>
                <a:close/>
                <a:moveTo>
                  <a:pt x="25684" y="0"/>
                </a:moveTo>
                <a:lnTo>
                  <a:pt x="25823" y="0"/>
                </a:lnTo>
                <a:lnTo>
                  <a:pt x="25823" y="119999"/>
                </a:lnTo>
                <a:lnTo>
                  <a:pt x="25684" y="119999"/>
                </a:lnTo>
                <a:close/>
                <a:moveTo>
                  <a:pt x="21403" y="0"/>
                </a:moveTo>
                <a:lnTo>
                  <a:pt x="21542" y="0"/>
                </a:lnTo>
                <a:lnTo>
                  <a:pt x="21542" y="119999"/>
                </a:lnTo>
                <a:lnTo>
                  <a:pt x="21403" y="119999"/>
                </a:lnTo>
                <a:close/>
                <a:moveTo>
                  <a:pt x="17122" y="0"/>
                </a:moveTo>
                <a:lnTo>
                  <a:pt x="17262" y="0"/>
                </a:lnTo>
                <a:lnTo>
                  <a:pt x="17262" y="119999"/>
                </a:lnTo>
                <a:lnTo>
                  <a:pt x="17122" y="119999"/>
                </a:lnTo>
                <a:close/>
                <a:moveTo>
                  <a:pt x="12842" y="0"/>
                </a:moveTo>
                <a:lnTo>
                  <a:pt x="12981" y="0"/>
                </a:lnTo>
                <a:lnTo>
                  <a:pt x="12981" y="119999"/>
                </a:lnTo>
                <a:lnTo>
                  <a:pt x="12842" y="119999"/>
                </a:lnTo>
                <a:close/>
                <a:moveTo>
                  <a:pt x="8561" y="0"/>
                </a:moveTo>
                <a:lnTo>
                  <a:pt x="8700" y="0"/>
                </a:lnTo>
                <a:lnTo>
                  <a:pt x="8700" y="119999"/>
                </a:lnTo>
                <a:lnTo>
                  <a:pt x="8561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0" name="Shape 30"/>
          <p:cNvSpPr/>
          <p:nvPr/>
        </p:nvSpPr>
        <p:spPr>
          <a:xfrm rot="2700000">
            <a:off x="2311242" y="-967046"/>
            <a:ext cx="13715" cy="6570293"/>
          </a:xfrm>
          <a:custGeom>
            <a:pathLst>
              <a:path extrusionOk="0" h="120000" w="120000">
                <a:moveTo>
                  <a:pt x="0" y="119749"/>
                </a:moveTo>
                <a:lnTo>
                  <a:pt x="120000" y="120000"/>
                </a:lnTo>
                <a:lnTo>
                  <a:pt x="120000" y="120000"/>
                </a:lnTo>
                <a:lnTo>
                  <a:pt x="0" y="119749"/>
                </a:lnTo>
                <a:close/>
                <a:moveTo>
                  <a:pt x="0" y="250"/>
                </a:moveTo>
                <a:lnTo>
                  <a:pt x="120000" y="0"/>
                </a:lnTo>
                <a:lnTo>
                  <a:pt x="120000" y="118091"/>
                </a:lnTo>
                <a:lnTo>
                  <a:pt x="0" y="11834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1" name="Shape 31"/>
          <p:cNvSpPr/>
          <p:nvPr/>
        </p:nvSpPr>
        <p:spPr>
          <a:xfrm rot="2700000">
            <a:off x="3186527" y="-953750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rot="2700000">
            <a:off x="4029712" y="-953749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 rot="2700000">
            <a:off x="4872898" y="-953749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 rot="2700000">
            <a:off x="5716086" y="-953748"/>
            <a:ext cx="13715" cy="6479500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2700000">
            <a:off x="6559271" y="-953749"/>
            <a:ext cx="13715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6" name="Shape 36"/>
          <p:cNvSpPr/>
          <p:nvPr/>
        </p:nvSpPr>
        <p:spPr>
          <a:xfrm rot="2700000">
            <a:off x="7402456" y="-944050"/>
            <a:ext cx="13717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7" name="Shape 37"/>
          <p:cNvSpPr/>
          <p:nvPr/>
        </p:nvSpPr>
        <p:spPr>
          <a:xfrm rot="2700000">
            <a:off x="8245643" y="-953749"/>
            <a:ext cx="13715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 rot="2700000">
            <a:off x="9088830" y="-953749"/>
            <a:ext cx="13717" cy="64795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9991" y="119745"/>
                </a:lnTo>
                <a:lnTo>
                  <a:pt x="0" y="119999"/>
                </a:lnTo>
                <a:lnTo>
                  <a:pt x="8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9" name="Shape 39"/>
          <p:cNvSpPr/>
          <p:nvPr/>
        </p:nvSpPr>
        <p:spPr>
          <a:xfrm rot="2700000">
            <a:off x="9912895" y="-907595"/>
            <a:ext cx="13715" cy="642542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256"/>
                </a:lnTo>
                <a:lnTo>
                  <a:pt x="120000" y="11974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 rot="2700000">
            <a:off x="10334491" y="110220"/>
            <a:ext cx="13717" cy="523298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314"/>
                </a:lnTo>
                <a:lnTo>
                  <a:pt x="120000" y="119685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1" name="Shape 41"/>
          <p:cNvSpPr/>
          <p:nvPr/>
        </p:nvSpPr>
        <p:spPr>
          <a:xfrm rot="2700000">
            <a:off x="10756084" y="1128036"/>
            <a:ext cx="13715" cy="40405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407"/>
                </a:lnTo>
                <a:lnTo>
                  <a:pt x="119991" y="119592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rot="2700000">
            <a:off x="11177678" y="2145852"/>
            <a:ext cx="13715" cy="284809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577"/>
                </a:lnTo>
                <a:lnTo>
                  <a:pt x="119991" y="119422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3" name="Shape 43"/>
          <p:cNvSpPr/>
          <p:nvPr/>
        </p:nvSpPr>
        <p:spPr>
          <a:xfrm rot="2700000">
            <a:off x="11599272" y="3163669"/>
            <a:ext cx="13715" cy="165564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94"/>
                </a:lnTo>
                <a:lnTo>
                  <a:pt x="120000" y="11900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 rot="2700000">
            <a:off x="12020867" y="4181493"/>
            <a:ext cx="13715" cy="463188"/>
          </a:xfrm>
          <a:custGeom>
            <a:pathLst>
              <a:path extrusionOk="0" h="120000" w="120000">
                <a:moveTo>
                  <a:pt x="8" y="0"/>
                </a:moveTo>
                <a:lnTo>
                  <a:pt x="120000" y="3553"/>
                </a:lnTo>
                <a:lnTo>
                  <a:pt x="120000" y="116446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5" name="Shape 45"/>
          <p:cNvSpPr/>
          <p:nvPr/>
        </p:nvSpPr>
        <p:spPr>
          <a:xfrm rot="2700000">
            <a:off x="203276" y="-93899"/>
            <a:ext cx="13715" cy="608068"/>
          </a:xfrm>
          <a:custGeom>
            <a:pathLst>
              <a:path extrusionOk="0" h="120000" w="120000">
                <a:moveTo>
                  <a:pt x="0" y="27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729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6" name="Shape 46"/>
          <p:cNvSpPr/>
          <p:nvPr/>
        </p:nvSpPr>
        <p:spPr>
          <a:xfrm rot="2700000">
            <a:off x="624869" y="-268529"/>
            <a:ext cx="13715" cy="1800514"/>
          </a:xfrm>
          <a:custGeom>
            <a:pathLst>
              <a:path extrusionOk="0" h="120000" w="120000">
                <a:moveTo>
                  <a:pt x="0" y="914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085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7" name="Shape 47"/>
          <p:cNvSpPr/>
          <p:nvPr/>
        </p:nvSpPr>
        <p:spPr>
          <a:xfrm rot="2700000">
            <a:off x="1046463" y="-443157"/>
            <a:ext cx="13715" cy="2992957"/>
          </a:xfrm>
          <a:custGeom>
            <a:pathLst>
              <a:path extrusionOk="0" h="120000" w="120000">
                <a:moveTo>
                  <a:pt x="0" y="549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45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 rot="2700000">
            <a:off x="1468056" y="-617788"/>
            <a:ext cx="13715" cy="4185404"/>
          </a:xfrm>
          <a:custGeom>
            <a:pathLst>
              <a:path extrusionOk="0" h="120000" w="120000">
                <a:moveTo>
                  <a:pt x="0" y="393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0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9" name="Shape 49"/>
          <p:cNvSpPr/>
          <p:nvPr/>
        </p:nvSpPr>
        <p:spPr>
          <a:xfrm rot="2700000">
            <a:off x="1889648" y="-792416"/>
            <a:ext cx="13715" cy="5377849"/>
          </a:xfrm>
          <a:custGeom>
            <a:pathLst>
              <a:path extrusionOk="0" h="120000" w="120000">
                <a:moveTo>
                  <a:pt x="0" y="3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9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 flipH="1" rot="8100000">
            <a:off x="2070568" y="-450209"/>
            <a:ext cx="13715" cy="58895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279"/>
                </a:lnTo>
                <a:lnTo>
                  <a:pt x="0" y="11972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 flipH="1" rot="8100000">
            <a:off x="1648976" y="567609"/>
            <a:ext cx="13715" cy="469711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350"/>
                </a:lnTo>
                <a:lnTo>
                  <a:pt x="0" y="11964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2" name="Shape 52"/>
          <p:cNvSpPr/>
          <p:nvPr/>
        </p:nvSpPr>
        <p:spPr>
          <a:xfrm flipH="1" rot="8100000">
            <a:off x="1227383" y="1585423"/>
            <a:ext cx="13715" cy="35046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469"/>
                </a:lnTo>
                <a:lnTo>
                  <a:pt x="0" y="11953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 rot="8100000">
            <a:off x="805790" y="2603241"/>
            <a:ext cx="13715" cy="231222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711"/>
                </a:lnTo>
                <a:lnTo>
                  <a:pt x="0" y="11928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 flipH="1" rot="8100000">
            <a:off x="384197" y="3621056"/>
            <a:ext cx="13715" cy="111978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1469"/>
                </a:lnTo>
                <a:lnTo>
                  <a:pt x="0" y="11853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 flipH="1" rot="8100000">
            <a:off x="2705180" y="-953748"/>
            <a:ext cx="13715" cy="64794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6" name="Shape 56"/>
          <p:cNvSpPr/>
          <p:nvPr/>
        </p:nvSpPr>
        <p:spPr>
          <a:xfrm flipH="1" rot="8100000">
            <a:off x="4391552" y="-953748"/>
            <a:ext cx="13715" cy="64794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7" name="Shape 57"/>
          <p:cNvSpPr/>
          <p:nvPr/>
        </p:nvSpPr>
        <p:spPr>
          <a:xfrm flipH="1" rot="8100000">
            <a:off x="6077925" y="-953748"/>
            <a:ext cx="13715" cy="6479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 flipH="1" rot="8100000">
            <a:off x="6916261" y="-965458"/>
            <a:ext cx="13715" cy="6493219"/>
          </a:xfrm>
          <a:custGeom>
            <a:pathLst>
              <a:path extrusionOk="0" h="120000" w="12000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 flipH="1" rot="8100000">
            <a:off x="7759447" y="-965458"/>
            <a:ext cx="13717" cy="64932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0" name="Shape 60"/>
          <p:cNvSpPr/>
          <p:nvPr/>
        </p:nvSpPr>
        <p:spPr>
          <a:xfrm flipH="1" rot="8100000">
            <a:off x="8602633" y="-965458"/>
            <a:ext cx="13715" cy="6493219"/>
          </a:xfrm>
          <a:custGeom>
            <a:pathLst>
              <a:path extrusionOk="0" h="120000" w="12000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 flipH="1" rot="8100000">
            <a:off x="10088967" y="-882602"/>
            <a:ext cx="13715" cy="5927431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722"/>
                </a:lnTo>
                <a:lnTo>
                  <a:pt x="12000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2" name="Shape 62"/>
          <p:cNvSpPr/>
          <p:nvPr/>
        </p:nvSpPr>
        <p:spPr>
          <a:xfrm flipH="1" rot="8100000">
            <a:off x="10510561" y="-707970"/>
            <a:ext cx="13715" cy="473498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652"/>
                </a:lnTo>
                <a:lnTo>
                  <a:pt x="120000" y="347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3" name="Shape 63"/>
          <p:cNvSpPr/>
          <p:nvPr/>
        </p:nvSpPr>
        <p:spPr>
          <a:xfrm flipH="1" rot="8100000">
            <a:off x="10932154" y="-533341"/>
            <a:ext cx="13715" cy="354253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19991" y="119535"/>
                </a:lnTo>
                <a:lnTo>
                  <a:pt x="120000" y="464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4" name="Shape 64"/>
          <p:cNvSpPr/>
          <p:nvPr/>
        </p:nvSpPr>
        <p:spPr>
          <a:xfrm flipH="1" rot="8100000">
            <a:off x="11353747" y="-358711"/>
            <a:ext cx="13715" cy="235009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299"/>
                </a:lnTo>
                <a:lnTo>
                  <a:pt x="120000" y="700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 rot="8100000">
            <a:off x="11775340" y="-184083"/>
            <a:ext cx="13715" cy="115765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8578"/>
                </a:lnTo>
                <a:lnTo>
                  <a:pt x="120000" y="1421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6" name="Shape 66"/>
          <p:cNvSpPr/>
          <p:nvPr/>
        </p:nvSpPr>
        <p:spPr>
          <a:xfrm flipH="1" rot="8100000">
            <a:off x="3543517" y="-965458"/>
            <a:ext cx="13715" cy="64932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 flipH="1" rot="8100000">
            <a:off x="5229888" y="-965458"/>
            <a:ext cx="13715" cy="649322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8" name="Shape 68"/>
          <p:cNvSpPr/>
          <p:nvPr/>
        </p:nvSpPr>
        <p:spPr>
          <a:xfrm rot="-5400000">
            <a:off x="644277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1204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-148774" y="258315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1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0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7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7745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-5400000">
            <a:off x="13875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223007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307261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-5400000">
            <a:off x="391515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475769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-5400000">
            <a:off x="56002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22033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06321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9060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4897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59185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43473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27761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-5400000">
            <a:off x="812785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80625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728531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96337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98129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049201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897039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964913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11498010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-5400000">
            <a:off x="1065547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3348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54499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6645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331698"/>
            <a:ext cx="93942" cy="4240302"/>
          </a:xfrm>
          <a:custGeom>
            <a:pathLst>
              <a:path extrusionOk="0" h="120000" w="120000">
                <a:moveTo>
                  <a:pt x="11580" y="119697"/>
                </a:moveTo>
                <a:cubicBezTo>
                  <a:pt x="29793" y="119697"/>
                  <a:pt x="46957" y="119797"/>
                  <a:pt x="61383" y="120000"/>
                </a:cubicBezTo>
                <a:lnTo>
                  <a:pt x="0" y="120000"/>
                </a:lnTo>
                <a:lnTo>
                  <a:pt x="0" y="119749"/>
                </a:lnTo>
                <a:cubicBezTo>
                  <a:pt x="3680" y="119702"/>
                  <a:pt x="7605" y="119697"/>
                  <a:pt x="11580" y="119697"/>
                </a:cubicBezTo>
                <a:close/>
                <a:moveTo>
                  <a:pt x="11580" y="95680"/>
                </a:moveTo>
                <a:cubicBezTo>
                  <a:pt x="71459" y="95680"/>
                  <a:pt x="120000" y="96755"/>
                  <a:pt x="120000" y="98082"/>
                </a:cubicBezTo>
                <a:cubicBezTo>
                  <a:pt x="120000" y="99408"/>
                  <a:pt x="71459" y="100484"/>
                  <a:pt x="11580" y="100484"/>
                </a:cubicBezTo>
                <a:lnTo>
                  <a:pt x="0" y="100432"/>
                </a:lnTo>
                <a:lnTo>
                  <a:pt x="0" y="95732"/>
                </a:lnTo>
                <a:cubicBezTo>
                  <a:pt x="3680" y="95685"/>
                  <a:pt x="7605" y="95680"/>
                  <a:pt x="11580" y="95680"/>
                </a:cubicBezTo>
                <a:close/>
                <a:moveTo>
                  <a:pt x="11580" y="71790"/>
                </a:moveTo>
                <a:cubicBezTo>
                  <a:pt x="71459" y="71790"/>
                  <a:pt x="120000" y="72865"/>
                  <a:pt x="120000" y="74192"/>
                </a:cubicBezTo>
                <a:cubicBezTo>
                  <a:pt x="120000" y="75518"/>
                  <a:pt x="71459" y="76594"/>
                  <a:pt x="11580" y="76594"/>
                </a:cubicBezTo>
                <a:lnTo>
                  <a:pt x="0" y="76542"/>
                </a:lnTo>
                <a:lnTo>
                  <a:pt x="0" y="71841"/>
                </a:lnTo>
                <a:cubicBezTo>
                  <a:pt x="3680" y="71794"/>
                  <a:pt x="7605" y="71790"/>
                  <a:pt x="11580" y="71790"/>
                </a:cubicBezTo>
                <a:close/>
                <a:moveTo>
                  <a:pt x="11580" y="47772"/>
                </a:moveTo>
                <a:cubicBezTo>
                  <a:pt x="71459" y="47772"/>
                  <a:pt x="120000" y="48848"/>
                  <a:pt x="120000" y="50174"/>
                </a:cubicBezTo>
                <a:cubicBezTo>
                  <a:pt x="120000" y="51501"/>
                  <a:pt x="71459" y="52576"/>
                  <a:pt x="11580" y="52576"/>
                </a:cubicBezTo>
                <a:lnTo>
                  <a:pt x="0" y="52524"/>
                </a:lnTo>
                <a:lnTo>
                  <a:pt x="0" y="47824"/>
                </a:lnTo>
                <a:cubicBezTo>
                  <a:pt x="3680" y="47777"/>
                  <a:pt x="7605" y="47772"/>
                  <a:pt x="11580" y="47772"/>
                </a:cubicBezTo>
                <a:close/>
                <a:moveTo>
                  <a:pt x="11580" y="23927"/>
                </a:moveTo>
                <a:cubicBezTo>
                  <a:pt x="71459" y="23927"/>
                  <a:pt x="120000" y="25002"/>
                  <a:pt x="120000" y="26329"/>
                </a:cubicBezTo>
                <a:cubicBezTo>
                  <a:pt x="120000" y="27655"/>
                  <a:pt x="71459" y="28731"/>
                  <a:pt x="11580" y="28731"/>
                </a:cubicBezTo>
                <a:lnTo>
                  <a:pt x="0" y="28679"/>
                </a:lnTo>
                <a:lnTo>
                  <a:pt x="0" y="23979"/>
                </a:lnTo>
                <a:cubicBezTo>
                  <a:pt x="3680" y="23932"/>
                  <a:pt x="7605" y="23927"/>
                  <a:pt x="11580" y="23927"/>
                </a:cubicBezTo>
                <a:close/>
                <a:moveTo>
                  <a:pt x="11580" y="0"/>
                </a:moveTo>
                <a:cubicBezTo>
                  <a:pt x="71459" y="0"/>
                  <a:pt x="120000" y="1075"/>
                  <a:pt x="120000" y="2401"/>
                </a:cubicBezTo>
                <a:cubicBezTo>
                  <a:pt x="120000" y="3728"/>
                  <a:pt x="71459" y="4803"/>
                  <a:pt x="11580" y="4803"/>
                </a:cubicBezTo>
                <a:lnTo>
                  <a:pt x="0" y="4752"/>
                </a:lnTo>
                <a:lnTo>
                  <a:pt x="0" y="51"/>
                </a:lnTo>
                <a:cubicBezTo>
                  <a:pt x="3680" y="4"/>
                  <a:pt x="7605" y="0"/>
                  <a:pt x="11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667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60927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4518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29435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13689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97943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8219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34959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5070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0346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91921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17197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08772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-5400000">
            <a:off x="60211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96594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-5400000">
            <a:off x="18084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265102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349356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-5400000">
            <a:off x="433610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517864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5400000">
            <a:off x="770626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-5400000">
            <a:off x="686372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939134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5400000">
            <a:off x="854880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1107642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102338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-5400000">
            <a:off x="12340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-5400000">
            <a:off x="11760002" y="685577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5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0866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4633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1888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0314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87395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7164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5590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4015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24411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7717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9291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04568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961427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2141892" y="758852"/>
            <a:ext cx="50109" cy="3538433"/>
          </a:xfrm>
          <a:custGeom>
            <a:pathLst>
              <a:path extrusionOk="0" h="120000" w="120000">
                <a:moveTo>
                  <a:pt x="120000" y="114774"/>
                </a:moveTo>
                <a:lnTo>
                  <a:pt x="120000" y="120000"/>
                </a:lnTo>
                <a:cubicBezTo>
                  <a:pt x="49085" y="119560"/>
                  <a:pt x="0" y="118554"/>
                  <a:pt x="0" y="117387"/>
                </a:cubicBezTo>
                <a:cubicBezTo>
                  <a:pt x="0" y="116219"/>
                  <a:pt x="49085" y="115214"/>
                  <a:pt x="120000" y="114774"/>
                </a:cubicBezTo>
                <a:close/>
                <a:moveTo>
                  <a:pt x="120000" y="86083"/>
                </a:moveTo>
                <a:lnTo>
                  <a:pt x="120000" y="91309"/>
                </a:lnTo>
                <a:cubicBezTo>
                  <a:pt x="49085" y="90869"/>
                  <a:pt x="0" y="89864"/>
                  <a:pt x="0" y="88696"/>
                </a:cubicBezTo>
                <a:cubicBezTo>
                  <a:pt x="0" y="87528"/>
                  <a:pt x="49085" y="86523"/>
                  <a:pt x="120000" y="86083"/>
                </a:cubicBezTo>
                <a:close/>
                <a:moveTo>
                  <a:pt x="120000" y="57248"/>
                </a:moveTo>
                <a:lnTo>
                  <a:pt x="120000" y="62474"/>
                </a:lnTo>
                <a:cubicBezTo>
                  <a:pt x="49085" y="62034"/>
                  <a:pt x="0" y="61029"/>
                  <a:pt x="0" y="59861"/>
                </a:cubicBezTo>
                <a:cubicBezTo>
                  <a:pt x="0" y="58694"/>
                  <a:pt x="49085" y="57688"/>
                  <a:pt x="120000" y="57248"/>
                </a:cubicBezTo>
                <a:close/>
                <a:moveTo>
                  <a:pt x="120000" y="28673"/>
                </a:moveTo>
                <a:lnTo>
                  <a:pt x="120000" y="33898"/>
                </a:lnTo>
                <a:cubicBezTo>
                  <a:pt x="49085" y="33459"/>
                  <a:pt x="0" y="32453"/>
                  <a:pt x="0" y="31286"/>
                </a:cubicBezTo>
                <a:cubicBezTo>
                  <a:pt x="0" y="30118"/>
                  <a:pt x="49085" y="29113"/>
                  <a:pt x="120000" y="28673"/>
                </a:cubicBezTo>
                <a:close/>
                <a:moveTo>
                  <a:pt x="120000" y="0"/>
                </a:moveTo>
                <a:lnTo>
                  <a:pt x="120000" y="5225"/>
                </a:lnTo>
                <a:cubicBezTo>
                  <a:pt x="49085" y="4785"/>
                  <a:pt x="0" y="3780"/>
                  <a:pt x="0" y="2612"/>
                </a:cubicBezTo>
                <a:cubicBezTo>
                  <a:pt x="0" y="1445"/>
                  <a:pt x="49085" y="439"/>
                  <a:pt x="1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12993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5400000">
            <a:off x="61740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-5400000">
            <a:off x="111877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5400000">
            <a:off x="19613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-5400000">
            <a:off x="280385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364639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-5400000">
            <a:off x="448893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533147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-5400000">
            <a:off x="785909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-5400000">
            <a:off x="701655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-5400000">
            <a:off x="954417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-5400000">
            <a:off x="870163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-5400000">
            <a:off x="1122925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-5400000">
            <a:off x="103867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-5400000">
            <a:off x="27623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-5400000">
            <a:off x="11908616" y="4922"/>
            <a:ext cx="298551" cy="268215"/>
          </a:xfrm>
          <a:custGeom>
            <a:pathLst>
              <a:path extrusionOk="0" h="120000" w="120000">
                <a:moveTo>
                  <a:pt x="92828" y="107121"/>
                </a:moveTo>
                <a:lnTo>
                  <a:pt x="35931" y="43789"/>
                </a:lnTo>
                <a:cubicBezTo>
                  <a:pt x="29773" y="50953"/>
                  <a:pt x="26049" y="60682"/>
                  <a:pt x="26049" y="71380"/>
                </a:cubicBezTo>
                <a:cubicBezTo>
                  <a:pt x="26049" y="93758"/>
                  <a:pt x="42347" y="111900"/>
                  <a:pt x="62451" y="111900"/>
                </a:cubicBezTo>
                <a:cubicBezTo>
                  <a:pt x="70120" y="111736"/>
                  <a:pt x="79825" y="114078"/>
                  <a:pt x="84993" y="119966"/>
                </a:cubicBezTo>
                <a:cubicBezTo>
                  <a:pt x="86772" y="115289"/>
                  <a:pt x="89405" y="110932"/>
                  <a:pt x="92828" y="107121"/>
                </a:cubicBezTo>
                <a:close/>
                <a:moveTo>
                  <a:pt x="104386" y="98380"/>
                </a:moveTo>
                <a:cubicBezTo>
                  <a:pt x="99096" y="92627"/>
                  <a:pt x="96992" y="81824"/>
                  <a:pt x="97139" y="73289"/>
                </a:cubicBezTo>
                <a:cubicBezTo>
                  <a:pt x="97139" y="50910"/>
                  <a:pt x="80841" y="32769"/>
                  <a:pt x="60737" y="32769"/>
                </a:cubicBezTo>
                <a:cubicBezTo>
                  <a:pt x="51126" y="32769"/>
                  <a:pt x="42385" y="36915"/>
                  <a:pt x="35949" y="43769"/>
                </a:cubicBezTo>
                <a:lnTo>
                  <a:pt x="92846" y="107101"/>
                </a:lnTo>
                <a:cubicBezTo>
                  <a:pt x="96270" y="103292"/>
                  <a:pt x="100184" y="100361"/>
                  <a:pt x="104386" y="98380"/>
                </a:cubicBezTo>
                <a:close/>
                <a:moveTo>
                  <a:pt x="120000" y="61"/>
                </a:moveTo>
                <a:lnTo>
                  <a:pt x="120000" y="5205"/>
                </a:lnTo>
                <a:cubicBezTo>
                  <a:pt x="119916" y="5150"/>
                  <a:pt x="119831" y="5147"/>
                  <a:pt x="119746" y="5145"/>
                </a:cubicBezTo>
                <a:lnTo>
                  <a:pt x="119746" y="43249"/>
                </a:lnTo>
                <a:lnTo>
                  <a:pt x="119721" y="43249"/>
                </a:lnTo>
                <a:lnTo>
                  <a:pt x="119721" y="5145"/>
                </a:lnTo>
                <a:cubicBezTo>
                  <a:pt x="110816" y="5364"/>
                  <a:pt x="102001" y="9312"/>
                  <a:pt x="95205" y="16876"/>
                </a:cubicBezTo>
                <a:cubicBezTo>
                  <a:pt x="90076" y="22586"/>
                  <a:pt x="86798" y="29575"/>
                  <a:pt x="85588" y="36961"/>
                </a:cubicBezTo>
                <a:cubicBezTo>
                  <a:pt x="95471" y="45143"/>
                  <a:pt x="101784" y="58270"/>
                  <a:pt x="101784" y="73037"/>
                </a:cubicBezTo>
                <a:cubicBezTo>
                  <a:pt x="101583" y="84662"/>
                  <a:pt x="103107" y="91811"/>
                  <a:pt x="109680" y="96266"/>
                </a:cubicBezTo>
                <a:lnTo>
                  <a:pt x="120000" y="96315"/>
                </a:lnTo>
                <a:lnTo>
                  <a:pt x="120000" y="99291"/>
                </a:lnTo>
                <a:cubicBezTo>
                  <a:pt x="111221" y="99158"/>
                  <a:pt x="102420" y="102847"/>
                  <a:pt x="95720" y="110300"/>
                </a:cubicBezTo>
                <a:lnTo>
                  <a:pt x="99027" y="113981"/>
                </a:lnTo>
                <a:cubicBezTo>
                  <a:pt x="99024" y="113985"/>
                  <a:pt x="99021" y="113988"/>
                  <a:pt x="99018" y="113991"/>
                </a:cubicBezTo>
                <a:cubicBezTo>
                  <a:pt x="99015" y="113995"/>
                  <a:pt x="99012" y="113998"/>
                  <a:pt x="99009" y="114001"/>
                </a:cubicBezTo>
                <a:lnTo>
                  <a:pt x="95702" y="110320"/>
                </a:lnTo>
                <a:lnTo>
                  <a:pt x="89930" y="120000"/>
                </a:lnTo>
                <a:lnTo>
                  <a:pt x="76588" y="120000"/>
                </a:lnTo>
                <a:cubicBezTo>
                  <a:pt x="73140" y="117474"/>
                  <a:pt x="68382" y="116939"/>
                  <a:pt x="62225" y="117070"/>
                </a:cubicBezTo>
                <a:cubicBezTo>
                  <a:pt x="48958" y="117070"/>
                  <a:pt x="37166" y="110043"/>
                  <a:pt x="29815" y="99042"/>
                </a:cubicBezTo>
                <a:cubicBezTo>
                  <a:pt x="23179" y="100389"/>
                  <a:pt x="16901" y="104038"/>
                  <a:pt x="11772" y="109747"/>
                </a:cubicBezTo>
                <a:lnTo>
                  <a:pt x="5551" y="120000"/>
                </a:lnTo>
                <a:lnTo>
                  <a:pt x="0" y="120000"/>
                </a:lnTo>
                <a:cubicBezTo>
                  <a:pt x="1891" y="114858"/>
                  <a:pt x="4758" y="110082"/>
                  <a:pt x="8503" y="105913"/>
                </a:cubicBezTo>
                <a:cubicBezTo>
                  <a:pt x="13796" y="100023"/>
                  <a:pt x="20177" y="96082"/>
                  <a:pt x="26962" y="94260"/>
                </a:cubicBezTo>
                <a:cubicBezTo>
                  <a:pt x="23308" y="87643"/>
                  <a:pt x="21302" y="79842"/>
                  <a:pt x="21302" y="71519"/>
                </a:cubicBezTo>
                <a:cubicBezTo>
                  <a:pt x="21302" y="59327"/>
                  <a:pt x="25605" y="48254"/>
                  <a:pt x="32672" y="40141"/>
                </a:cubicBezTo>
                <a:cubicBezTo>
                  <a:pt x="39960" y="32275"/>
                  <a:pt x="49908" y="27486"/>
                  <a:pt x="60861" y="27486"/>
                </a:cubicBezTo>
                <a:cubicBezTo>
                  <a:pt x="68339" y="27486"/>
                  <a:pt x="75348" y="29718"/>
                  <a:pt x="81292" y="33785"/>
                </a:cubicBezTo>
                <a:cubicBezTo>
                  <a:pt x="82929" y="26233"/>
                  <a:pt x="86468" y="19130"/>
                  <a:pt x="91761" y="13239"/>
                </a:cubicBezTo>
                <a:cubicBezTo>
                  <a:pt x="99506" y="4618"/>
                  <a:pt x="109583" y="174"/>
                  <a:pt x="119733" y="0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46332" y="-10244"/>
            <a:ext cx="169752" cy="848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188871" y="-10244"/>
            <a:ext cx="169752" cy="848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031413" y="-10244"/>
            <a:ext cx="10160586" cy="84875"/>
          </a:xfrm>
          <a:custGeom>
            <a:pathLst>
              <a:path extrusionOk="0" h="120000" w="120000">
                <a:moveTo>
                  <a:pt x="119408" y="0"/>
                </a:moveTo>
                <a:lnTo>
                  <a:pt x="120000" y="0"/>
                </a:lnTo>
                <a:lnTo>
                  <a:pt x="120000" y="108919"/>
                </a:lnTo>
                <a:cubicBezTo>
                  <a:pt x="119650" y="90579"/>
                  <a:pt x="119408" y="48674"/>
                  <a:pt x="119408" y="0"/>
                </a:cubicBezTo>
                <a:close/>
                <a:moveTo>
                  <a:pt x="109457" y="0"/>
                </a:moveTo>
                <a:lnTo>
                  <a:pt x="111462" y="0"/>
                </a:lnTo>
                <a:cubicBezTo>
                  <a:pt x="111462" y="66273"/>
                  <a:pt x="111013" y="120000"/>
                  <a:pt x="110459" y="120000"/>
                </a:cubicBezTo>
                <a:cubicBezTo>
                  <a:pt x="109906" y="120000"/>
                  <a:pt x="109457" y="66273"/>
                  <a:pt x="109457" y="0"/>
                </a:cubicBezTo>
                <a:close/>
                <a:moveTo>
                  <a:pt x="99506" y="0"/>
                </a:moveTo>
                <a:lnTo>
                  <a:pt x="101511" y="0"/>
                </a:lnTo>
                <a:cubicBezTo>
                  <a:pt x="101511" y="66273"/>
                  <a:pt x="101062" y="120000"/>
                  <a:pt x="100509" y="120000"/>
                </a:cubicBezTo>
                <a:cubicBezTo>
                  <a:pt x="99955" y="120000"/>
                  <a:pt x="99506" y="66273"/>
                  <a:pt x="99506" y="0"/>
                </a:cubicBezTo>
                <a:close/>
                <a:moveTo>
                  <a:pt x="89556" y="0"/>
                </a:moveTo>
                <a:lnTo>
                  <a:pt x="91560" y="0"/>
                </a:lnTo>
                <a:cubicBezTo>
                  <a:pt x="91560" y="66273"/>
                  <a:pt x="91112" y="120000"/>
                  <a:pt x="90558" y="120000"/>
                </a:cubicBezTo>
                <a:cubicBezTo>
                  <a:pt x="90004" y="120000"/>
                  <a:pt x="89556" y="66273"/>
                  <a:pt x="89556" y="0"/>
                </a:cubicBezTo>
                <a:close/>
                <a:moveTo>
                  <a:pt x="79605" y="0"/>
                </a:moveTo>
                <a:lnTo>
                  <a:pt x="81610" y="0"/>
                </a:lnTo>
                <a:cubicBezTo>
                  <a:pt x="81610" y="66273"/>
                  <a:pt x="81161" y="120000"/>
                  <a:pt x="80607" y="120000"/>
                </a:cubicBezTo>
                <a:cubicBezTo>
                  <a:pt x="80054" y="120000"/>
                  <a:pt x="79605" y="66273"/>
                  <a:pt x="79605" y="0"/>
                </a:cubicBezTo>
                <a:close/>
                <a:moveTo>
                  <a:pt x="69654" y="0"/>
                </a:moveTo>
                <a:lnTo>
                  <a:pt x="71659" y="0"/>
                </a:lnTo>
                <a:cubicBezTo>
                  <a:pt x="71659" y="66273"/>
                  <a:pt x="71210" y="120000"/>
                  <a:pt x="70657" y="120000"/>
                </a:cubicBezTo>
                <a:cubicBezTo>
                  <a:pt x="70103" y="120000"/>
                  <a:pt x="69654" y="66273"/>
                  <a:pt x="69654" y="0"/>
                </a:cubicBezTo>
                <a:close/>
                <a:moveTo>
                  <a:pt x="59704" y="0"/>
                </a:moveTo>
                <a:lnTo>
                  <a:pt x="61708" y="0"/>
                </a:lnTo>
                <a:cubicBezTo>
                  <a:pt x="61708" y="66273"/>
                  <a:pt x="61260" y="120000"/>
                  <a:pt x="60706" y="120000"/>
                </a:cubicBezTo>
                <a:cubicBezTo>
                  <a:pt x="60152" y="120000"/>
                  <a:pt x="59704" y="66273"/>
                  <a:pt x="59704" y="0"/>
                </a:cubicBezTo>
                <a:close/>
                <a:moveTo>
                  <a:pt x="49753" y="0"/>
                </a:moveTo>
                <a:lnTo>
                  <a:pt x="51758" y="0"/>
                </a:lnTo>
                <a:cubicBezTo>
                  <a:pt x="51758" y="66273"/>
                  <a:pt x="51309" y="120000"/>
                  <a:pt x="50755" y="120000"/>
                </a:cubicBezTo>
                <a:cubicBezTo>
                  <a:pt x="50202" y="120000"/>
                  <a:pt x="49753" y="66273"/>
                  <a:pt x="49753" y="0"/>
                </a:cubicBezTo>
                <a:close/>
                <a:moveTo>
                  <a:pt x="39802" y="0"/>
                </a:moveTo>
                <a:lnTo>
                  <a:pt x="41807" y="0"/>
                </a:lnTo>
                <a:cubicBezTo>
                  <a:pt x="41807" y="66273"/>
                  <a:pt x="41358" y="120000"/>
                  <a:pt x="40805" y="120000"/>
                </a:cubicBezTo>
                <a:cubicBezTo>
                  <a:pt x="40251" y="120000"/>
                  <a:pt x="39802" y="66273"/>
                  <a:pt x="39802" y="0"/>
                </a:cubicBezTo>
                <a:close/>
                <a:moveTo>
                  <a:pt x="29852" y="0"/>
                </a:moveTo>
                <a:lnTo>
                  <a:pt x="31856" y="0"/>
                </a:lnTo>
                <a:cubicBezTo>
                  <a:pt x="31856" y="66273"/>
                  <a:pt x="31408" y="120000"/>
                  <a:pt x="30854" y="120000"/>
                </a:cubicBezTo>
                <a:cubicBezTo>
                  <a:pt x="30300" y="120000"/>
                  <a:pt x="29852" y="66273"/>
                  <a:pt x="29852" y="0"/>
                </a:cubicBezTo>
                <a:close/>
                <a:moveTo>
                  <a:pt x="19901" y="0"/>
                </a:moveTo>
                <a:lnTo>
                  <a:pt x="21906" y="0"/>
                </a:lnTo>
                <a:cubicBezTo>
                  <a:pt x="21906" y="66273"/>
                  <a:pt x="21457" y="120000"/>
                  <a:pt x="20903" y="120000"/>
                </a:cubicBezTo>
                <a:cubicBezTo>
                  <a:pt x="20350" y="120000"/>
                  <a:pt x="19901" y="66273"/>
                  <a:pt x="19901" y="0"/>
                </a:cubicBezTo>
                <a:close/>
                <a:moveTo>
                  <a:pt x="9950" y="0"/>
                </a:moveTo>
                <a:lnTo>
                  <a:pt x="11955" y="0"/>
                </a:lnTo>
                <a:cubicBezTo>
                  <a:pt x="11955" y="66273"/>
                  <a:pt x="11506" y="120000"/>
                  <a:pt x="10953" y="120000"/>
                </a:cubicBezTo>
                <a:cubicBezTo>
                  <a:pt x="10399" y="120000"/>
                  <a:pt x="9950" y="66273"/>
                  <a:pt x="9950" y="0"/>
                </a:cubicBezTo>
                <a:close/>
                <a:moveTo>
                  <a:pt x="0" y="0"/>
                </a:moveTo>
                <a:lnTo>
                  <a:pt x="2004" y="0"/>
                </a:lnTo>
                <a:cubicBezTo>
                  <a:pt x="2004" y="66273"/>
                  <a:pt x="1556" y="120000"/>
                  <a:pt x="1002" y="120000"/>
                </a:cubicBezTo>
                <a:cubicBezTo>
                  <a:pt x="448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-5400000">
            <a:off x="644277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1204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-5400000">
            <a:off x="-148774" y="1103813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7745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-5400000">
            <a:off x="13875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5400000">
            <a:off x="223007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-5400000">
            <a:off x="307261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 rot="-5400000">
            <a:off x="391515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-5400000">
            <a:off x="475769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-5400000">
            <a:off x="56002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22033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06321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9060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74897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59185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43473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27761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rot="-5400000">
            <a:off x="812785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80625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-5400000">
            <a:off x="728531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96337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-5400000">
            <a:off x="98129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49201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-5400000">
            <a:off x="897039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964913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-5400000">
            <a:off x="11498010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-5400000">
            <a:off x="1065547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13348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 rot="-5400000">
            <a:off x="54499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6645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667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60927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4518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9435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13689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97943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8219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34959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5070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0346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91921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17197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8772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 rot="-5400000">
            <a:off x="60211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rot="-5400000">
            <a:off x="96594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 rot="-5400000">
            <a:off x="18084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-5400000">
            <a:off x="265102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-5400000">
            <a:off x="349356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rot="-5400000">
            <a:off x="433610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 rot="-5400000">
            <a:off x="517864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 rot="-5400000">
            <a:off x="770626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 rot="-5400000">
            <a:off x="686372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 rot="-5400000">
            <a:off x="939134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rot="-5400000">
            <a:off x="854880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-5400000">
            <a:off x="1107642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-5400000">
            <a:off x="102338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rot="-5400000">
            <a:off x="12340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-5400000">
            <a:off x="11760002" y="1531077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89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0866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4633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1888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0314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87395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7164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5590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4015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24411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7717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9291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104568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961427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12993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 rot="-5400000">
            <a:off x="644277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1204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-148774" y="1946409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745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-5400000">
            <a:off x="13875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 rot="-5400000">
            <a:off x="223007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-5400000">
            <a:off x="307261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 rot="-5400000">
            <a:off x="391515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-5400000">
            <a:off x="475769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-5400000">
            <a:off x="56002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22033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06321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29060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4897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59185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43473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7761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 rot="-5400000">
            <a:off x="812785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80625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-5400000">
            <a:off x="728531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96337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 rot="-5400000">
            <a:off x="98129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049201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-5400000">
            <a:off x="897039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64913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 rot="-5400000">
            <a:off x="11498010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 rot="-5400000">
            <a:off x="1065547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13348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 rot="-5400000">
            <a:off x="54499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6645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667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60927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4518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29435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13689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97943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8219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834959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5070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00346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91921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17197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08772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 rot="-5400000">
            <a:off x="60211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-5400000">
            <a:off x="96594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 rot="-5400000">
            <a:off x="18084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 rot="-5400000">
            <a:off x="265102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 rot="-5400000">
            <a:off x="349356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rot="-5400000">
            <a:off x="433610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rot="-5400000">
            <a:off x="517864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rot="-5400000">
            <a:off x="770626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rot="-5400000">
            <a:off x="686372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-5400000">
            <a:off x="939134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-5400000">
            <a:off x="854880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 rot="-5400000">
            <a:off x="1107642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 rot="-5400000">
            <a:off x="102338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rot="-5400000">
            <a:off x="12340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 rot="-5400000">
            <a:off x="11760002" y="2373673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0866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4633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1888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0314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87395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7164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5590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4015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24411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7717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9291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04568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961427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12993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rot="-5400000">
            <a:off x="644277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1204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 rot="-5400000">
            <a:off x="-148774" y="2795083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7745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 rot="-5400000">
            <a:off x="13875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 rot="-5400000">
            <a:off x="223007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 rot="-5400000">
            <a:off x="307261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 rot="-5400000">
            <a:off x="391515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 rot="-5400000">
            <a:off x="475769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 rot="-5400000">
            <a:off x="56002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22033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06321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9060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74897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59185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43473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27761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rot="-5400000">
            <a:off x="812785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880625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rot="-5400000">
            <a:off x="728531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96337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 rot="-5400000">
            <a:off x="98129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049201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 rot="-5400000">
            <a:off x="897039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964913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 rot="-5400000">
            <a:off x="11498010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 rot="-5400000">
            <a:off x="1065547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13348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-5400000">
            <a:off x="54499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6645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7667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60927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4518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29435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13689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97943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58219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34959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75070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00346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1921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17197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08772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 rot="-5400000">
            <a:off x="60211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 rot="-5400000">
            <a:off x="96594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 rot="-5400000">
            <a:off x="18084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 rot="-5400000">
            <a:off x="265102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 rot="-5400000">
            <a:off x="349356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 rot="-5400000">
            <a:off x="433610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 rot="-5400000">
            <a:off x="517864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 rot="-5400000">
            <a:off x="770626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 rot="-5400000">
            <a:off x="686372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 rot="-5400000">
            <a:off x="939134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 rot="-5400000">
            <a:off x="854880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 rot="-5400000">
            <a:off x="1107642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 rot="-5400000">
            <a:off x="102338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 rot="-5400000">
            <a:off x="12340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 rot="-5400000">
            <a:off x="11760002" y="3223930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70866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4633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1888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0314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87395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7164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5590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4015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24411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87717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79291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104568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61427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12993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 rot="-5400000">
            <a:off x="644277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1204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 rot="-5400000">
            <a:off x="-148774" y="3639261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7745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-5400000">
            <a:off x="13875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 rot="-5400000">
            <a:off x="223007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 rot="-5400000">
            <a:off x="307261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 rot="-5400000">
            <a:off x="391515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 rot="-5400000">
            <a:off x="475769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 rot="-5400000">
            <a:off x="56002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122033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206321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9060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74897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459185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543473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627761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 rot="-5400000">
            <a:off x="812785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80625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 rot="-5400000">
            <a:off x="728531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796337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rot="-5400000">
            <a:off x="98129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049201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 rot="-5400000">
            <a:off x="897039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964913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 rot="-5400000">
            <a:off x="11498010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 rot="-5400000">
            <a:off x="1065547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113348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 rot="-5400000">
            <a:off x="54499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66645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7667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60927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4518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9435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13689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97943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8219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834959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5070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100346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91921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117197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08772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 rot="-5400000">
            <a:off x="60211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 rot="-5400000">
            <a:off x="96594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 rot="-5400000">
            <a:off x="18084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 rot="-5400000">
            <a:off x="265102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 rot="-5400000">
            <a:off x="349356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 rot="-5400000">
            <a:off x="433610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 rot="-5400000">
            <a:off x="517864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 rot="-5400000">
            <a:off x="770626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 rot="-5400000">
            <a:off x="686372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 rot="-5400000">
            <a:off x="939134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 rot="-5400000">
            <a:off x="854880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 rot="-5400000">
            <a:off x="1107642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 rot="-5400000">
            <a:off x="102338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 rot="-5400000">
            <a:off x="12340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 rot="-5400000">
            <a:off x="11760002" y="4069934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8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80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70866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34633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1888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314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287395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37164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45590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4015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624411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87717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9291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4568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961427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12993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 rot="-5400000">
            <a:off x="663614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 rot="-5400000">
            <a:off x="22905" y="4316257"/>
            <a:ext cx="232839" cy="278648"/>
          </a:xfrm>
          <a:custGeom>
            <a:pathLst>
              <a:path extrusionOk="0" h="120000" w="120000">
                <a:moveTo>
                  <a:pt x="119999" y="3779"/>
                </a:moveTo>
                <a:cubicBezTo>
                  <a:pt x="119798" y="14654"/>
                  <a:pt x="114680" y="25451"/>
                  <a:pt x="104750" y="33749"/>
                </a:cubicBezTo>
                <a:cubicBezTo>
                  <a:pt x="97963" y="39420"/>
                  <a:pt x="89781" y="43212"/>
                  <a:pt x="81081" y="44966"/>
                </a:cubicBezTo>
                <a:cubicBezTo>
                  <a:pt x="85767" y="51335"/>
                  <a:pt x="88338" y="58845"/>
                  <a:pt x="88338" y="66857"/>
                </a:cubicBezTo>
                <a:cubicBezTo>
                  <a:pt x="88338" y="78592"/>
                  <a:pt x="82821" y="89250"/>
                  <a:pt x="73760" y="97059"/>
                </a:cubicBezTo>
                <a:cubicBezTo>
                  <a:pt x="64414" y="104630"/>
                  <a:pt x="51659" y="109241"/>
                  <a:pt x="37615" y="109241"/>
                </a:cubicBezTo>
                <a:cubicBezTo>
                  <a:pt x="28027" y="109241"/>
                  <a:pt x="19040" y="107092"/>
                  <a:pt x="11418" y="103177"/>
                </a:cubicBezTo>
                <a:lnTo>
                  <a:pt x="0" y="120000"/>
                </a:lnTo>
                <a:lnTo>
                  <a:pt x="0" y="112225"/>
                </a:lnTo>
                <a:cubicBezTo>
                  <a:pt x="3078" y="108548"/>
                  <a:pt x="4975" y="104403"/>
                  <a:pt x="5909" y="100120"/>
                </a:cubicBezTo>
                <a:lnTo>
                  <a:pt x="0" y="94269"/>
                </a:lnTo>
                <a:lnTo>
                  <a:pt x="0" y="86820"/>
                </a:lnTo>
                <a:cubicBezTo>
                  <a:pt x="7704" y="97452"/>
                  <a:pt x="21802" y="104155"/>
                  <a:pt x="37774" y="104155"/>
                </a:cubicBezTo>
                <a:cubicBezTo>
                  <a:pt x="50098" y="104155"/>
                  <a:pt x="61305" y="100165"/>
                  <a:pt x="69557" y="93567"/>
                </a:cubicBezTo>
                <a:lnTo>
                  <a:pt x="0" y="35445"/>
                </a:lnTo>
                <a:lnTo>
                  <a:pt x="0" y="35406"/>
                </a:lnTo>
                <a:lnTo>
                  <a:pt x="69580" y="93547"/>
                </a:lnTo>
                <a:cubicBezTo>
                  <a:pt x="77476" y="86652"/>
                  <a:pt x="82252" y="77287"/>
                  <a:pt x="82252" y="66990"/>
                </a:cubicBezTo>
                <a:cubicBezTo>
                  <a:pt x="82252" y="45449"/>
                  <a:pt x="61354" y="27987"/>
                  <a:pt x="35576" y="27987"/>
                </a:cubicBezTo>
                <a:cubicBezTo>
                  <a:pt x="25744" y="28145"/>
                  <a:pt x="13299" y="25891"/>
                  <a:pt x="6673" y="20223"/>
                </a:cubicBezTo>
                <a:lnTo>
                  <a:pt x="0" y="28436"/>
                </a:lnTo>
                <a:lnTo>
                  <a:pt x="0" y="20013"/>
                </a:lnTo>
                <a:cubicBezTo>
                  <a:pt x="4737" y="14027"/>
                  <a:pt x="6108" y="6916"/>
                  <a:pt x="4810" y="0"/>
                </a:cubicBezTo>
                <a:lnTo>
                  <a:pt x="9034" y="0"/>
                </a:lnTo>
                <a:cubicBezTo>
                  <a:pt x="11168" y="4777"/>
                  <a:pt x="10688" y="9761"/>
                  <a:pt x="9108" y="14551"/>
                </a:cubicBezTo>
                <a:cubicBezTo>
                  <a:pt x="14240" y="21593"/>
                  <a:pt x="22475" y="23225"/>
                  <a:pt x="35866" y="23010"/>
                </a:cubicBezTo>
                <a:cubicBezTo>
                  <a:pt x="52877" y="23011"/>
                  <a:pt x="67997" y="29775"/>
                  <a:pt x="77423" y="40363"/>
                </a:cubicBezTo>
                <a:cubicBezTo>
                  <a:pt x="85931" y="39067"/>
                  <a:pt x="93982" y="35554"/>
                  <a:pt x="100559" y="30059"/>
                </a:cubicBezTo>
                <a:cubicBezTo>
                  <a:pt x="109272" y="22778"/>
                  <a:pt x="113821" y="13334"/>
                  <a:pt x="114072" y="3793"/>
                </a:cubicBezTo>
                <a:lnTo>
                  <a:pt x="70180" y="3793"/>
                </a:lnTo>
                <a:lnTo>
                  <a:pt x="70180" y="3765"/>
                </a:lnTo>
                <a:lnTo>
                  <a:pt x="114073" y="3765"/>
                </a:lnTo>
                <a:lnTo>
                  <a:pt x="113107" y="0"/>
                </a:lnTo>
                <a:lnTo>
                  <a:pt x="119057" y="0"/>
                </a:lnTo>
                <a:cubicBezTo>
                  <a:pt x="119884" y="1217"/>
                  <a:pt x="119976" y="2497"/>
                  <a:pt x="119999" y="377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 rot="-5400000">
            <a:off x="158090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 rot="-5400000">
            <a:off x="242344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 rot="-5400000">
            <a:off x="326598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 rot="-5400000">
            <a:off x="410852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 rot="-5400000">
            <a:off x="495106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 rot="-5400000">
            <a:off x="5793602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 rot="-5400000">
            <a:off x="832122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5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 rot="-5400000">
            <a:off x="7478682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 rot="-5400000">
            <a:off x="1000630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 rot="-5400000">
            <a:off x="916376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 rot="-5400000">
            <a:off x="1169138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 rot="-5400000">
            <a:off x="1084884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 rot="-5400000">
            <a:off x="733382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812618" y="4561319"/>
            <a:ext cx="11030995" cy="10682"/>
          </a:xfrm>
          <a:custGeom>
            <a:pathLst>
              <a:path extrusionOk="0" h="120000" w="120000">
                <a:moveTo>
                  <a:pt x="119575" y="0"/>
                </a:moveTo>
                <a:cubicBezTo>
                  <a:pt x="119730" y="0"/>
                  <a:pt x="119877" y="39498"/>
                  <a:pt x="120000" y="120000"/>
                </a:cubicBezTo>
                <a:lnTo>
                  <a:pt x="119151" y="120000"/>
                </a:lnTo>
                <a:cubicBezTo>
                  <a:pt x="119274" y="39498"/>
                  <a:pt x="119420" y="0"/>
                  <a:pt x="119575" y="0"/>
                </a:cubicBezTo>
                <a:close/>
                <a:moveTo>
                  <a:pt x="110410" y="0"/>
                </a:moveTo>
                <a:cubicBezTo>
                  <a:pt x="110565" y="0"/>
                  <a:pt x="110711" y="39498"/>
                  <a:pt x="110834" y="120000"/>
                </a:cubicBezTo>
                <a:lnTo>
                  <a:pt x="109986" y="120000"/>
                </a:lnTo>
                <a:cubicBezTo>
                  <a:pt x="110109" y="39498"/>
                  <a:pt x="110255" y="0"/>
                  <a:pt x="110410" y="0"/>
                </a:cubicBezTo>
                <a:close/>
                <a:moveTo>
                  <a:pt x="101244" y="0"/>
                </a:moveTo>
                <a:cubicBezTo>
                  <a:pt x="101399" y="0"/>
                  <a:pt x="101546" y="39498"/>
                  <a:pt x="101668" y="120000"/>
                </a:cubicBezTo>
                <a:lnTo>
                  <a:pt x="100820" y="120000"/>
                </a:lnTo>
                <a:cubicBezTo>
                  <a:pt x="100943" y="39498"/>
                  <a:pt x="101089" y="0"/>
                  <a:pt x="101244" y="0"/>
                </a:cubicBezTo>
                <a:close/>
                <a:moveTo>
                  <a:pt x="92079" y="0"/>
                </a:moveTo>
                <a:cubicBezTo>
                  <a:pt x="92234" y="0"/>
                  <a:pt x="92380" y="39498"/>
                  <a:pt x="92503" y="120000"/>
                </a:cubicBezTo>
                <a:lnTo>
                  <a:pt x="91655" y="120000"/>
                </a:lnTo>
                <a:cubicBezTo>
                  <a:pt x="91778" y="39498"/>
                  <a:pt x="91924" y="0"/>
                  <a:pt x="92079" y="0"/>
                </a:cubicBezTo>
                <a:close/>
                <a:moveTo>
                  <a:pt x="82913" y="0"/>
                </a:moveTo>
                <a:cubicBezTo>
                  <a:pt x="83068" y="0"/>
                  <a:pt x="83215" y="39498"/>
                  <a:pt x="83337" y="120000"/>
                </a:cubicBezTo>
                <a:lnTo>
                  <a:pt x="82489" y="120000"/>
                </a:lnTo>
                <a:cubicBezTo>
                  <a:pt x="82612" y="39498"/>
                  <a:pt x="82758" y="0"/>
                  <a:pt x="82913" y="0"/>
                </a:cubicBezTo>
                <a:close/>
                <a:moveTo>
                  <a:pt x="73748" y="0"/>
                </a:moveTo>
                <a:cubicBezTo>
                  <a:pt x="73903" y="0"/>
                  <a:pt x="74049" y="39498"/>
                  <a:pt x="74172" y="120000"/>
                </a:cubicBezTo>
                <a:lnTo>
                  <a:pt x="73324" y="120000"/>
                </a:lnTo>
                <a:cubicBezTo>
                  <a:pt x="73447" y="39498"/>
                  <a:pt x="73593" y="0"/>
                  <a:pt x="73748" y="0"/>
                </a:cubicBezTo>
                <a:close/>
                <a:moveTo>
                  <a:pt x="64582" y="0"/>
                </a:moveTo>
                <a:cubicBezTo>
                  <a:pt x="64737" y="0"/>
                  <a:pt x="64884" y="39498"/>
                  <a:pt x="65006" y="120000"/>
                </a:cubicBezTo>
                <a:lnTo>
                  <a:pt x="64158" y="120000"/>
                </a:lnTo>
                <a:cubicBezTo>
                  <a:pt x="64281" y="39498"/>
                  <a:pt x="64427" y="0"/>
                  <a:pt x="64582" y="0"/>
                </a:cubicBezTo>
                <a:close/>
                <a:moveTo>
                  <a:pt x="55417" y="0"/>
                </a:moveTo>
                <a:cubicBezTo>
                  <a:pt x="55572" y="0"/>
                  <a:pt x="55718" y="39498"/>
                  <a:pt x="55841" y="120000"/>
                </a:cubicBezTo>
                <a:lnTo>
                  <a:pt x="54993" y="120000"/>
                </a:lnTo>
                <a:cubicBezTo>
                  <a:pt x="55115" y="39498"/>
                  <a:pt x="55262" y="0"/>
                  <a:pt x="55417" y="0"/>
                </a:cubicBezTo>
                <a:close/>
                <a:moveTo>
                  <a:pt x="46251" y="0"/>
                </a:moveTo>
                <a:cubicBezTo>
                  <a:pt x="46406" y="0"/>
                  <a:pt x="46553" y="39498"/>
                  <a:pt x="46675" y="120000"/>
                </a:cubicBezTo>
                <a:lnTo>
                  <a:pt x="45827" y="120000"/>
                </a:lnTo>
                <a:cubicBezTo>
                  <a:pt x="45950" y="39498"/>
                  <a:pt x="46096" y="0"/>
                  <a:pt x="46251" y="0"/>
                </a:cubicBezTo>
                <a:close/>
                <a:moveTo>
                  <a:pt x="37086" y="0"/>
                </a:moveTo>
                <a:cubicBezTo>
                  <a:pt x="37241" y="0"/>
                  <a:pt x="37387" y="39498"/>
                  <a:pt x="37510" y="120000"/>
                </a:cubicBezTo>
                <a:lnTo>
                  <a:pt x="36662" y="120000"/>
                </a:lnTo>
                <a:cubicBezTo>
                  <a:pt x="36784" y="39498"/>
                  <a:pt x="36931" y="0"/>
                  <a:pt x="37086" y="0"/>
                </a:cubicBezTo>
                <a:close/>
                <a:moveTo>
                  <a:pt x="27920" y="0"/>
                </a:moveTo>
                <a:cubicBezTo>
                  <a:pt x="28075" y="0"/>
                  <a:pt x="28221" y="39498"/>
                  <a:pt x="28344" y="120000"/>
                </a:cubicBezTo>
                <a:lnTo>
                  <a:pt x="27496" y="120000"/>
                </a:lnTo>
                <a:cubicBezTo>
                  <a:pt x="27619" y="39498"/>
                  <a:pt x="27765" y="0"/>
                  <a:pt x="27920" y="0"/>
                </a:cubicBezTo>
                <a:close/>
                <a:moveTo>
                  <a:pt x="18755" y="0"/>
                </a:moveTo>
                <a:cubicBezTo>
                  <a:pt x="18910" y="0"/>
                  <a:pt x="19056" y="39498"/>
                  <a:pt x="19179" y="120000"/>
                </a:cubicBezTo>
                <a:lnTo>
                  <a:pt x="18331" y="120000"/>
                </a:lnTo>
                <a:cubicBezTo>
                  <a:pt x="18453" y="39498"/>
                  <a:pt x="18600" y="0"/>
                  <a:pt x="18755" y="0"/>
                </a:cubicBezTo>
                <a:close/>
                <a:moveTo>
                  <a:pt x="9589" y="0"/>
                </a:moveTo>
                <a:cubicBezTo>
                  <a:pt x="9744" y="0"/>
                  <a:pt x="9890" y="39498"/>
                  <a:pt x="10013" y="120000"/>
                </a:cubicBezTo>
                <a:lnTo>
                  <a:pt x="9165" y="120000"/>
                </a:lnTo>
                <a:cubicBezTo>
                  <a:pt x="9288" y="39498"/>
                  <a:pt x="9434" y="0"/>
                  <a:pt x="9589" y="0"/>
                </a:cubicBezTo>
                <a:close/>
                <a:moveTo>
                  <a:pt x="424" y="0"/>
                </a:moveTo>
                <a:cubicBezTo>
                  <a:pt x="579" y="0"/>
                  <a:pt x="725" y="39498"/>
                  <a:pt x="848" y="120000"/>
                </a:cubicBezTo>
                <a:lnTo>
                  <a:pt x="0" y="120000"/>
                </a:lnTo>
                <a:cubicBezTo>
                  <a:pt x="122" y="39498"/>
                  <a:pt x="269" y="0"/>
                  <a:pt x="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5" name="Shape 465"/>
          <p:cNvSpPr txBox="1"/>
          <p:nvPr>
            <p:ph idx="1" type="subTitle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6" name="Shape 466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7" name="Shape 467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2" name="Shape 972"/>
          <p:cNvSpPr txBox="1"/>
          <p:nvPr>
            <p:ph idx="1" type="body"/>
          </p:nvPr>
        </p:nvSpPr>
        <p:spPr>
          <a:xfrm rot="5400000">
            <a:off x="3872483" y="-562355"/>
            <a:ext cx="4023360" cy="9720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3" name="Shape 97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4" name="Shape 97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5" name="Shape 97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type="title"/>
          </p:nvPr>
        </p:nvSpPr>
        <p:spPr>
          <a:xfrm rot="5400000">
            <a:off x="7334249" y="2152650"/>
            <a:ext cx="54102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8" name="Shape 978"/>
          <p:cNvSpPr txBox="1"/>
          <p:nvPr>
            <p:ph idx="1" type="body"/>
          </p:nvPr>
        </p:nvSpPr>
        <p:spPr>
          <a:xfrm rot="5400000">
            <a:off x="2076450" y="-323849"/>
            <a:ext cx="5410200" cy="75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9" name="Shape 979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0" name="Shape 980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1" name="Shape 981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982" name="Shape 982"/>
          <p:cNvCxnSpPr/>
          <p:nvPr/>
        </p:nvCxnSpPr>
        <p:spPr>
          <a:xfrm rot="10800000">
            <a:off x="10058400" y="59262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1" name="Shape 9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2" name="Shape 99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3" name="Shape 993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4" name="Shape 99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995" name="Shape 9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8" name="Shape 99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9" name="Shape 99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0" name="Shape 1000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1" name="Shape 100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02" name="Shape 10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/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6" name="Shape 100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7" name="Shape 1007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8" name="Shape 100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2" name="Shape 10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3" name="Shape 10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4" name="Shape 101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5" name="Shape 1015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6" name="Shape 101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title"/>
          </p:nvPr>
        </p:nvSpPr>
        <p:spPr>
          <a:xfrm>
            <a:off x="839788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839789" y="1681163"/>
            <a:ext cx="51577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1" name="Shape 1021"/>
          <p:cNvSpPr txBox="1"/>
          <p:nvPr>
            <p:ph idx="2" type="body"/>
          </p:nvPr>
        </p:nvSpPr>
        <p:spPr>
          <a:xfrm>
            <a:off x="839789" y="2505075"/>
            <a:ext cx="51577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2" name="Shape 102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3" name="Shape 102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4" name="Shape 102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5" name="Shape 1025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6" name="Shape 102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27" name="Shape 10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0" name="Shape 103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1" name="Shape 1031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2" name="Shape 103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33" name="Shape 10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6" name="Shape 1036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7" name="Shape 103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38" name="Shape 10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>
            <p:ph type="title"/>
          </p:nvPr>
        </p:nvSpPr>
        <p:spPr>
          <a:xfrm>
            <a:off x="839788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5183188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2" name="Shape 10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3" name="Shape 104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4" name="Shape 1044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5" name="Shape 104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46" name="Shape 10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3" name="Shape 47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4" name="Shape 47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/>
          <p:nvPr>
            <p:ph type="title"/>
          </p:nvPr>
        </p:nvSpPr>
        <p:spPr>
          <a:xfrm>
            <a:off x="839788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9" name="Shape 1049"/>
          <p:cNvSpPr/>
          <p:nvPr>
            <p:ph idx="2" type="pic"/>
          </p:nvPr>
        </p:nvSpPr>
        <p:spPr>
          <a:xfrm>
            <a:off x="5183188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1" name="Shape 105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2" name="Shape 1052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3" name="Shape 105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54" name="Shape 10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7" name="Shape 1057"/>
          <p:cNvSpPr txBox="1"/>
          <p:nvPr>
            <p:ph idx="1" type="body"/>
          </p:nvPr>
        </p:nvSpPr>
        <p:spPr>
          <a:xfrm rot="5400000">
            <a:off x="3920330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8" name="Shape 105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9" name="Shape 1059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0" name="Shape 106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61" name="Shape 10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title"/>
          </p:nvPr>
        </p:nvSpPr>
        <p:spPr>
          <a:xfrm rot="5400000">
            <a:off x="7133430" y="1956593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4" name="Shape 1064"/>
          <p:cNvSpPr txBox="1"/>
          <p:nvPr>
            <p:ph idx="1" type="body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5" name="Shape 106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6" name="Shape 1066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7" name="Shape 106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68" name="Shape 10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Shape 477"/>
          <p:cNvGrpSpPr/>
          <p:nvPr/>
        </p:nvGrpSpPr>
        <p:grpSpPr>
          <a:xfrm>
            <a:off x="0" y="420256"/>
            <a:ext cx="12188951" cy="3795497"/>
            <a:chOff x="0" y="420256"/>
            <a:chExt cx="12188951" cy="3795497"/>
          </a:xfrm>
        </p:grpSpPr>
        <p:cxnSp>
          <p:nvCxnSpPr>
            <p:cNvPr id="478" name="Shape 478"/>
            <p:cNvCxnSpPr/>
            <p:nvPr/>
          </p:nvCxnSpPr>
          <p:spPr>
            <a:xfrm>
              <a:off x="0" y="4215753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Shape 479"/>
            <p:cNvCxnSpPr/>
            <p:nvPr/>
          </p:nvCxnSpPr>
          <p:spPr>
            <a:xfrm>
              <a:off x="0" y="3794032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0" y="3372310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Shape 481"/>
            <p:cNvCxnSpPr/>
            <p:nvPr/>
          </p:nvCxnSpPr>
          <p:spPr>
            <a:xfrm>
              <a:off x="0" y="2950588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Shape 482"/>
            <p:cNvCxnSpPr/>
            <p:nvPr/>
          </p:nvCxnSpPr>
          <p:spPr>
            <a:xfrm>
              <a:off x="0" y="2528866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Shape 483"/>
            <p:cNvCxnSpPr/>
            <p:nvPr/>
          </p:nvCxnSpPr>
          <p:spPr>
            <a:xfrm>
              <a:off x="0" y="2107143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Shape 484"/>
            <p:cNvCxnSpPr/>
            <p:nvPr/>
          </p:nvCxnSpPr>
          <p:spPr>
            <a:xfrm>
              <a:off x="0" y="1685422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Shape 485"/>
            <p:cNvCxnSpPr/>
            <p:nvPr/>
          </p:nvCxnSpPr>
          <p:spPr>
            <a:xfrm>
              <a:off x="0" y="1263700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Shape 486"/>
            <p:cNvCxnSpPr/>
            <p:nvPr/>
          </p:nvCxnSpPr>
          <p:spPr>
            <a:xfrm>
              <a:off x="0" y="841978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0" y="420256"/>
              <a:ext cx="12188951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8" name="Shape 488"/>
          <p:cNvSpPr/>
          <p:nvPr/>
        </p:nvSpPr>
        <p:spPr>
          <a:xfrm flipH="1" rot="8100000">
            <a:off x="9445819" y="-965459"/>
            <a:ext cx="13717" cy="6493220"/>
          </a:xfrm>
          <a:custGeom>
            <a:pathLst>
              <a:path extrusionOk="0" h="120000" w="120000">
                <a:moveTo>
                  <a:pt x="8" y="120000"/>
                </a:moveTo>
                <a:lnTo>
                  <a:pt x="120000" y="119746"/>
                </a:lnTo>
                <a:lnTo>
                  <a:pt x="119991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89" name="Shape 489"/>
          <p:cNvSpPr/>
          <p:nvPr/>
        </p:nvSpPr>
        <p:spPr>
          <a:xfrm>
            <a:off x="0" y="0"/>
            <a:ext cx="11816539" cy="4572004"/>
          </a:xfrm>
          <a:custGeom>
            <a:pathLst>
              <a:path extrusionOk="0" h="120000" w="120000">
                <a:moveTo>
                  <a:pt x="11986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60" y="120000"/>
                </a:lnTo>
                <a:close/>
                <a:moveTo>
                  <a:pt x="59930" y="0"/>
                </a:moveTo>
                <a:lnTo>
                  <a:pt x="60069" y="0"/>
                </a:lnTo>
                <a:lnTo>
                  <a:pt x="60069" y="120000"/>
                </a:lnTo>
                <a:lnTo>
                  <a:pt x="59930" y="120000"/>
                </a:lnTo>
                <a:close/>
                <a:moveTo>
                  <a:pt x="111299" y="0"/>
                </a:moveTo>
                <a:lnTo>
                  <a:pt x="111438" y="0"/>
                </a:lnTo>
                <a:lnTo>
                  <a:pt x="111438" y="119999"/>
                </a:lnTo>
                <a:lnTo>
                  <a:pt x="111299" y="119999"/>
                </a:lnTo>
                <a:close/>
                <a:moveTo>
                  <a:pt x="51368" y="0"/>
                </a:moveTo>
                <a:lnTo>
                  <a:pt x="51508" y="0"/>
                </a:lnTo>
                <a:lnTo>
                  <a:pt x="51508" y="119999"/>
                </a:lnTo>
                <a:lnTo>
                  <a:pt x="51368" y="119999"/>
                </a:lnTo>
                <a:close/>
                <a:moveTo>
                  <a:pt x="115579" y="0"/>
                </a:moveTo>
                <a:lnTo>
                  <a:pt x="115719" y="0"/>
                </a:lnTo>
                <a:lnTo>
                  <a:pt x="115719" y="119999"/>
                </a:lnTo>
                <a:lnTo>
                  <a:pt x="115579" y="119999"/>
                </a:lnTo>
                <a:close/>
                <a:moveTo>
                  <a:pt x="107018" y="0"/>
                </a:moveTo>
                <a:lnTo>
                  <a:pt x="107157" y="0"/>
                </a:lnTo>
                <a:lnTo>
                  <a:pt x="107157" y="119999"/>
                </a:lnTo>
                <a:lnTo>
                  <a:pt x="107018" y="119999"/>
                </a:lnTo>
                <a:close/>
                <a:moveTo>
                  <a:pt x="102737" y="0"/>
                </a:moveTo>
                <a:lnTo>
                  <a:pt x="102876" y="0"/>
                </a:lnTo>
                <a:lnTo>
                  <a:pt x="102876" y="119999"/>
                </a:lnTo>
                <a:lnTo>
                  <a:pt x="102737" y="119999"/>
                </a:lnTo>
                <a:close/>
                <a:moveTo>
                  <a:pt x="64211" y="0"/>
                </a:moveTo>
                <a:lnTo>
                  <a:pt x="64350" y="0"/>
                </a:lnTo>
                <a:lnTo>
                  <a:pt x="64350" y="119999"/>
                </a:lnTo>
                <a:lnTo>
                  <a:pt x="64211" y="119999"/>
                </a:lnTo>
                <a:close/>
                <a:moveTo>
                  <a:pt x="55649" y="0"/>
                </a:moveTo>
                <a:lnTo>
                  <a:pt x="55788" y="0"/>
                </a:lnTo>
                <a:lnTo>
                  <a:pt x="55788" y="119999"/>
                </a:lnTo>
                <a:lnTo>
                  <a:pt x="55649" y="119999"/>
                </a:lnTo>
                <a:close/>
                <a:moveTo>
                  <a:pt x="47088" y="0"/>
                </a:moveTo>
                <a:lnTo>
                  <a:pt x="47227" y="0"/>
                </a:lnTo>
                <a:lnTo>
                  <a:pt x="47227" y="119999"/>
                </a:lnTo>
                <a:lnTo>
                  <a:pt x="47088" y="119999"/>
                </a:lnTo>
                <a:close/>
                <a:moveTo>
                  <a:pt x="42807" y="0"/>
                </a:moveTo>
                <a:lnTo>
                  <a:pt x="42946" y="0"/>
                </a:lnTo>
                <a:lnTo>
                  <a:pt x="42946" y="119999"/>
                </a:lnTo>
                <a:lnTo>
                  <a:pt x="42807" y="119999"/>
                </a:lnTo>
                <a:close/>
                <a:moveTo>
                  <a:pt x="4280" y="0"/>
                </a:moveTo>
                <a:lnTo>
                  <a:pt x="4420" y="0"/>
                </a:lnTo>
                <a:lnTo>
                  <a:pt x="4420" y="119999"/>
                </a:lnTo>
                <a:lnTo>
                  <a:pt x="4280" y="119999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119999"/>
                </a:lnTo>
                <a:lnTo>
                  <a:pt x="0" y="119999"/>
                </a:lnTo>
                <a:close/>
                <a:moveTo>
                  <a:pt x="94176" y="0"/>
                </a:moveTo>
                <a:lnTo>
                  <a:pt x="94315" y="0"/>
                </a:lnTo>
                <a:lnTo>
                  <a:pt x="94315" y="119999"/>
                </a:lnTo>
                <a:lnTo>
                  <a:pt x="94176" y="119999"/>
                </a:lnTo>
                <a:close/>
                <a:moveTo>
                  <a:pt x="34245" y="0"/>
                </a:moveTo>
                <a:lnTo>
                  <a:pt x="34385" y="0"/>
                </a:lnTo>
                <a:lnTo>
                  <a:pt x="34385" y="119999"/>
                </a:lnTo>
                <a:lnTo>
                  <a:pt x="34245" y="119999"/>
                </a:lnTo>
                <a:close/>
                <a:moveTo>
                  <a:pt x="98456" y="0"/>
                </a:moveTo>
                <a:lnTo>
                  <a:pt x="98596" y="0"/>
                </a:lnTo>
                <a:lnTo>
                  <a:pt x="98596" y="119999"/>
                </a:lnTo>
                <a:lnTo>
                  <a:pt x="98456" y="119999"/>
                </a:lnTo>
                <a:close/>
                <a:moveTo>
                  <a:pt x="89895" y="0"/>
                </a:moveTo>
                <a:lnTo>
                  <a:pt x="90034" y="0"/>
                </a:lnTo>
                <a:lnTo>
                  <a:pt x="90034" y="119999"/>
                </a:lnTo>
                <a:lnTo>
                  <a:pt x="89895" y="119999"/>
                </a:lnTo>
                <a:close/>
                <a:moveTo>
                  <a:pt x="85614" y="0"/>
                </a:moveTo>
                <a:lnTo>
                  <a:pt x="85753" y="0"/>
                </a:lnTo>
                <a:lnTo>
                  <a:pt x="85753" y="119999"/>
                </a:lnTo>
                <a:lnTo>
                  <a:pt x="85614" y="119999"/>
                </a:lnTo>
                <a:close/>
                <a:moveTo>
                  <a:pt x="81333" y="0"/>
                </a:moveTo>
                <a:lnTo>
                  <a:pt x="81473" y="0"/>
                </a:lnTo>
                <a:lnTo>
                  <a:pt x="81473" y="119999"/>
                </a:lnTo>
                <a:lnTo>
                  <a:pt x="81333" y="119999"/>
                </a:lnTo>
                <a:close/>
                <a:moveTo>
                  <a:pt x="77053" y="0"/>
                </a:moveTo>
                <a:lnTo>
                  <a:pt x="77192" y="0"/>
                </a:lnTo>
                <a:lnTo>
                  <a:pt x="77192" y="119999"/>
                </a:lnTo>
                <a:lnTo>
                  <a:pt x="77053" y="119999"/>
                </a:lnTo>
                <a:close/>
                <a:moveTo>
                  <a:pt x="72772" y="0"/>
                </a:moveTo>
                <a:lnTo>
                  <a:pt x="72911" y="0"/>
                </a:lnTo>
                <a:lnTo>
                  <a:pt x="72911" y="119999"/>
                </a:lnTo>
                <a:lnTo>
                  <a:pt x="72772" y="119999"/>
                </a:lnTo>
                <a:close/>
                <a:moveTo>
                  <a:pt x="68491" y="0"/>
                </a:moveTo>
                <a:lnTo>
                  <a:pt x="68631" y="0"/>
                </a:lnTo>
                <a:lnTo>
                  <a:pt x="68631" y="119999"/>
                </a:lnTo>
                <a:lnTo>
                  <a:pt x="68491" y="119999"/>
                </a:lnTo>
                <a:close/>
                <a:moveTo>
                  <a:pt x="38526" y="0"/>
                </a:moveTo>
                <a:lnTo>
                  <a:pt x="38665" y="0"/>
                </a:lnTo>
                <a:lnTo>
                  <a:pt x="38665" y="119999"/>
                </a:lnTo>
                <a:lnTo>
                  <a:pt x="38526" y="119999"/>
                </a:lnTo>
                <a:close/>
                <a:moveTo>
                  <a:pt x="29965" y="0"/>
                </a:moveTo>
                <a:lnTo>
                  <a:pt x="30104" y="0"/>
                </a:lnTo>
                <a:lnTo>
                  <a:pt x="30104" y="119999"/>
                </a:lnTo>
                <a:lnTo>
                  <a:pt x="29965" y="119999"/>
                </a:lnTo>
                <a:close/>
                <a:moveTo>
                  <a:pt x="25684" y="0"/>
                </a:moveTo>
                <a:lnTo>
                  <a:pt x="25823" y="0"/>
                </a:lnTo>
                <a:lnTo>
                  <a:pt x="25823" y="119999"/>
                </a:lnTo>
                <a:lnTo>
                  <a:pt x="25684" y="119999"/>
                </a:lnTo>
                <a:close/>
                <a:moveTo>
                  <a:pt x="21403" y="0"/>
                </a:moveTo>
                <a:lnTo>
                  <a:pt x="21542" y="0"/>
                </a:lnTo>
                <a:lnTo>
                  <a:pt x="21542" y="119999"/>
                </a:lnTo>
                <a:lnTo>
                  <a:pt x="21403" y="119999"/>
                </a:lnTo>
                <a:close/>
                <a:moveTo>
                  <a:pt x="17122" y="0"/>
                </a:moveTo>
                <a:lnTo>
                  <a:pt x="17262" y="0"/>
                </a:lnTo>
                <a:lnTo>
                  <a:pt x="17262" y="119999"/>
                </a:lnTo>
                <a:lnTo>
                  <a:pt x="17122" y="119999"/>
                </a:lnTo>
                <a:close/>
                <a:moveTo>
                  <a:pt x="12842" y="0"/>
                </a:moveTo>
                <a:lnTo>
                  <a:pt x="12981" y="0"/>
                </a:lnTo>
                <a:lnTo>
                  <a:pt x="12981" y="119999"/>
                </a:lnTo>
                <a:lnTo>
                  <a:pt x="12842" y="119999"/>
                </a:lnTo>
                <a:close/>
                <a:moveTo>
                  <a:pt x="8561" y="0"/>
                </a:moveTo>
                <a:lnTo>
                  <a:pt x="8700" y="0"/>
                </a:lnTo>
                <a:lnTo>
                  <a:pt x="8700" y="119999"/>
                </a:lnTo>
                <a:lnTo>
                  <a:pt x="8561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0" name="Shape 490"/>
          <p:cNvSpPr/>
          <p:nvPr/>
        </p:nvSpPr>
        <p:spPr>
          <a:xfrm rot="2700000">
            <a:off x="2311242" y="-967046"/>
            <a:ext cx="13715" cy="6570293"/>
          </a:xfrm>
          <a:custGeom>
            <a:pathLst>
              <a:path extrusionOk="0" h="120000" w="120000">
                <a:moveTo>
                  <a:pt x="0" y="119749"/>
                </a:moveTo>
                <a:lnTo>
                  <a:pt x="120000" y="120000"/>
                </a:lnTo>
                <a:lnTo>
                  <a:pt x="120000" y="120000"/>
                </a:lnTo>
                <a:lnTo>
                  <a:pt x="0" y="119749"/>
                </a:lnTo>
                <a:close/>
                <a:moveTo>
                  <a:pt x="0" y="250"/>
                </a:moveTo>
                <a:lnTo>
                  <a:pt x="120000" y="0"/>
                </a:lnTo>
                <a:lnTo>
                  <a:pt x="120000" y="118091"/>
                </a:lnTo>
                <a:lnTo>
                  <a:pt x="0" y="11834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1" name="Shape 491"/>
          <p:cNvSpPr/>
          <p:nvPr/>
        </p:nvSpPr>
        <p:spPr>
          <a:xfrm rot="2700000">
            <a:off x="3186527" y="-953750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2" name="Shape 492"/>
          <p:cNvSpPr/>
          <p:nvPr/>
        </p:nvSpPr>
        <p:spPr>
          <a:xfrm rot="2700000">
            <a:off x="4029712" y="-953749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3" name="Shape 493"/>
          <p:cNvSpPr/>
          <p:nvPr/>
        </p:nvSpPr>
        <p:spPr>
          <a:xfrm rot="2700000">
            <a:off x="4872898" y="-953749"/>
            <a:ext cx="13715" cy="6479502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4" name="Shape 494"/>
          <p:cNvSpPr/>
          <p:nvPr/>
        </p:nvSpPr>
        <p:spPr>
          <a:xfrm rot="2700000">
            <a:off x="5716086" y="-953748"/>
            <a:ext cx="13715" cy="6479500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5" name="Shape 495"/>
          <p:cNvSpPr/>
          <p:nvPr/>
        </p:nvSpPr>
        <p:spPr>
          <a:xfrm rot="2700000">
            <a:off x="6559271" y="-953749"/>
            <a:ext cx="13715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6" name="Shape 496"/>
          <p:cNvSpPr/>
          <p:nvPr/>
        </p:nvSpPr>
        <p:spPr>
          <a:xfrm rot="2700000">
            <a:off x="7402456" y="-944050"/>
            <a:ext cx="13717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7" name="Shape 497"/>
          <p:cNvSpPr/>
          <p:nvPr/>
        </p:nvSpPr>
        <p:spPr>
          <a:xfrm rot="2700000">
            <a:off x="8245643" y="-953749"/>
            <a:ext cx="13715" cy="6479501"/>
          </a:xfrm>
          <a:custGeom>
            <a:pathLst>
              <a:path extrusionOk="0" h="120000" w="12000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8" name="Shape 498"/>
          <p:cNvSpPr/>
          <p:nvPr/>
        </p:nvSpPr>
        <p:spPr>
          <a:xfrm rot="2700000">
            <a:off x="9088830" y="-953749"/>
            <a:ext cx="13717" cy="64795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9991" y="119745"/>
                </a:lnTo>
                <a:lnTo>
                  <a:pt x="0" y="119999"/>
                </a:lnTo>
                <a:lnTo>
                  <a:pt x="8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9" name="Shape 499"/>
          <p:cNvSpPr/>
          <p:nvPr/>
        </p:nvSpPr>
        <p:spPr>
          <a:xfrm rot="2700000">
            <a:off x="9912895" y="-907595"/>
            <a:ext cx="13715" cy="642542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256"/>
                </a:lnTo>
                <a:lnTo>
                  <a:pt x="120000" y="11974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0" name="Shape 500"/>
          <p:cNvSpPr/>
          <p:nvPr/>
        </p:nvSpPr>
        <p:spPr>
          <a:xfrm rot="2700000">
            <a:off x="10334491" y="110220"/>
            <a:ext cx="13717" cy="523298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314"/>
                </a:lnTo>
                <a:lnTo>
                  <a:pt x="120000" y="119685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1" name="Shape 501"/>
          <p:cNvSpPr/>
          <p:nvPr/>
        </p:nvSpPr>
        <p:spPr>
          <a:xfrm rot="2700000">
            <a:off x="10756084" y="1128036"/>
            <a:ext cx="13715" cy="40405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407"/>
                </a:lnTo>
                <a:lnTo>
                  <a:pt x="119991" y="119592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2" name="Shape 502"/>
          <p:cNvSpPr/>
          <p:nvPr/>
        </p:nvSpPr>
        <p:spPr>
          <a:xfrm rot="2700000">
            <a:off x="11177678" y="2145852"/>
            <a:ext cx="13715" cy="284809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577"/>
                </a:lnTo>
                <a:lnTo>
                  <a:pt x="119991" y="119422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3" name="Shape 503"/>
          <p:cNvSpPr/>
          <p:nvPr/>
        </p:nvSpPr>
        <p:spPr>
          <a:xfrm rot="2700000">
            <a:off x="11599272" y="3163669"/>
            <a:ext cx="13715" cy="165564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94"/>
                </a:lnTo>
                <a:lnTo>
                  <a:pt x="120000" y="11900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4" name="Shape 504"/>
          <p:cNvSpPr/>
          <p:nvPr/>
        </p:nvSpPr>
        <p:spPr>
          <a:xfrm rot="2700000">
            <a:off x="12020867" y="4181493"/>
            <a:ext cx="13715" cy="463188"/>
          </a:xfrm>
          <a:custGeom>
            <a:pathLst>
              <a:path extrusionOk="0" h="120000" w="120000">
                <a:moveTo>
                  <a:pt x="8" y="0"/>
                </a:moveTo>
                <a:lnTo>
                  <a:pt x="120000" y="3553"/>
                </a:lnTo>
                <a:lnTo>
                  <a:pt x="120000" y="116446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5" name="Shape 505"/>
          <p:cNvSpPr/>
          <p:nvPr/>
        </p:nvSpPr>
        <p:spPr>
          <a:xfrm rot="2700000">
            <a:off x="203276" y="-93899"/>
            <a:ext cx="13715" cy="608068"/>
          </a:xfrm>
          <a:custGeom>
            <a:pathLst>
              <a:path extrusionOk="0" h="120000" w="120000">
                <a:moveTo>
                  <a:pt x="0" y="27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729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6" name="Shape 506"/>
          <p:cNvSpPr/>
          <p:nvPr/>
        </p:nvSpPr>
        <p:spPr>
          <a:xfrm rot="2700000">
            <a:off x="624869" y="-268529"/>
            <a:ext cx="13715" cy="1800514"/>
          </a:xfrm>
          <a:custGeom>
            <a:pathLst>
              <a:path extrusionOk="0" h="120000" w="120000">
                <a:moveTo>
                  <a:pt x="0" y="914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085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7" name="Shape 507"/>
          <p:cNvSpPr/>
          <p:nvPr/>
        </p:nvSpPr>
        <p:spPr>
          <a:xfrm rot="2700000">
            <a:off x="1046463" y="-443157"/>
            <a:ext cx="13715" cy="2992957"/>
          </a:xfrm>
          <a:custGeom>
            <a:pathLst>
              <a:path extrusionOk="0" h="120000" w="120000">
                <a:moveTo>
                  <a:pt x="0" y="549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45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8" name="Shape 508"/>
          <p:cNvSpPr/>
          <p:nvPr/>
        </p:nvSpPr>
        <p:spPr>
          <a:xfrm rot="2700000">
            <a:off x="1468056" y="-617788"/>
            <a:ext cx="13715" cy="4185404"/>
          </a:xfrm>
          <a:custGeom>
            <a:pathLst>
              <a:path extrusionOk="0" h="120000" w="120000">
                <a:moveTo>
                  <a:pt x="0" y="393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0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9" name="Shape 509"/>
          <p:cNvSpPr/>
          <p:nvPr/>
        </p:nvSpPr>
        <p:spPr>
          <a:xfrm rot="2700000">
            <a:off x="1889648" y="-792416"/>
            <a:ext cx="13715" cy="5377849"/>
          </a:xfrm>
          <a:custGeom>
            <a:pathLst>
              <a:path extrusionOk="0" h="120000" w="120000">
                <a:moveTo>
                  <a:pt x="0" y="3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9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0" name="Shape 510"/>
          <p:cNvSpPr/>
          <p:nvPr/>
        </p:nvSpPr>
        <p:spPr>
          <a:xfrm flipH="1" rot="8100000">
            <a:off x="2070568" y="-450209"/>
            <a:ext cx="13715" cy="58895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279"/>
                </a:lnTo>
                <a:lnTo>
                  <a:pt x="0" y="11972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1" name="Shape 511"/>
          <p:cNvSpPr/>
          <p:nvPr/>
        </p:nvSpPr>
        <p:spPr>
          <a:xfrm flipH="1" rot="8100000">
            <a:off x="1648976" y="567609"/>
            <a:ext cx="13715" cy="469711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350"/>
                </a:lnTo>
                <a:lnTo>
                  <a:pt x="0" y="11964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2" name="Shape 512"/>
          <p:cNvSpPr/>
          <p:nvPr/>
        </p:nvSpPr>
        <p:spPr>
          <a:xfrm flipH="1" rot="8100000">
            <a:off x="1227383" y="1585423"/>
            <a:ext cx="13715" cy="35046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469"/>
                </a:lnTo>
                <a:lnTo>
                  <a:pt x="0" y="11953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3" name="Shape 513"/>
          <p:cNvSpPr/>
          <p:nvPr/>
        </p:nvSpPr>
        <p:spPr>
          <a:xfrm flipH="1" rot="8100000">
            <a:off x="805790" y="2603241"/>
            <a:ext cx="13715" cy="231222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711"/>
                </a:lnTo>
                <a:lnTo>
                  <a:pt x="0" y="11928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4" name="Shape 514"/>
          <p:cNvSpPr/>
          <p:nvPr/>
        </p:nvSpPr>
        <p:spPr>
          <a:xfrm flipH="1" rot="8100000">
            <a:off x="384197" y="3621056"/>
            <a:ext cx="13715" cy="111978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1469"/>
                </a:lnTo>
                <a:lnTo>
                  <a:pt x="0" y="11853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5" name="Shape 515"/>
          <p:cNvSpPr/>
          <p:nvPr/>
        </p:nvSpPr>
        <p:spPr>
          <a:xfrm flipH="1" rot="8100000">
            <a:off x="2705180" y="-953748"/>
            <a:ext cx="13715" cy="64794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6" name="Shape 516"/>
          <p:cNvSpPr/>
          <p:nvPr/>
        </p:nvSpPr>
        <p:spPr>
          <a:xfrm flipH="1" rot="8100000">
            <a:off x="4391552" y="-953748"/>
            <a:ext cx="13715" cy="64794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7" name="Shape 517"/>
          <p:cNvSpPr/>
          <p:nvPr/>
        </p:nvSpPr>
        <p:spPr>
          <a:xfrm flipH="1" rot="8100000">
            <a:off x="6077925" y="-953748"/>
            <a:ext cx="13715" cy="6479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8" name="Shape 518"/>
          <p:cNvSpPr/>
          <p:nvPr/>
        </p:nvSpPr>
        <p:spPr>
          <a:xfrm flipH="1" rot="8100000">
            <a:off x="6916261" y="-965458"/>
            <a:ext cx="13715" cy="6493219"/>
          </a:xfrm>
          <a:custGeom>
            <a:pathLst>
              <a:path extrusionOk="0" h="120000" w="12000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9" name="Shape 519"/>
          <p:cNvSpPr/>
          <p:nvPr/>
        </p:nvSpPr>
        <p:spPr>
          <a:xfrm flipH="1" rot="8100000">
            <a:off x="7759447" y="-965458"/>
            <a:ext cx="13717" cy="64932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0" name="Shape 520"/>
          <p:cNvSpPr/>
          <p:nvPr/>
        </p:nvSpPr>
        <p:spPr>
          <a:xfrm flipH="1" rot="8100000">
            <a:off x="8602633" y="-965458"/>
            <a:ext cx="13715" cy="6493219"/>
          </a:xfrm>
          <a:custGeom>
            <a:pathLst>
              <a:path extrusionOk="0" h="120000" w="12000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1" name="Shape 521"/>
          <p:cNvSpPr/>
          <p:nvPr/>
        </p:nvSpPr>
        <p:spPr>
          <a:xfrm flipH="1" rot="8100000">
            <a:off x="10088967" y="-882602"/>
            <a:ext cx="13715" cy="5927431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722"/>
                </a:lnTo>
                <a:lnTo>
                  <a:pt x="12000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2" name="Shape 522"/>
          <p:cNvSpPr/>
          <p:nvPr/>
        </p:nvSpPr>
        <p:spPr>
          <a:xfrm flipH="1" rot="8100000">
            <a:off x="10510561" y="-707970"/>
            <a:ext cx="13715" cy="473498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652"/>
                </a:lnTo>
                <a:lnTo>
                  <a:pt x="120000" y="347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3" name="Shape 523"/>
          <p:cNvSpPr/>
          <p:nvPr/>
        </p:nvSpPr>
        <p:spPr>
          <a:xfrm flipH="1" rot="8100000">
            <a:off x="10932154" y="-533341"/>
            <a:ext cx="13715" cy="354253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19991" y="119535"/>
                </a:lnTo>
                <a:lnTo>
                  <a:pt x="120000" y="464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4" name="Shape 524"/>
          <p:cNvSpPr/>
          <p:nvPr/>
        </p:nvSpPr>
        <p:spPr>
          <a:xfrm flipH="1" rot="8100000">
            <a:off x="11353747" y="-358711"/>
            <a:ext cx="13715" cy="235009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1" y="119299"/>
                </a:lnTo>
                <a:lnTo>
                  <a:pt x="120000" y="700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5" name="Shape 525"/>
          <p:cNvSpPr/>
          <p:nvPr/>
        </p:nvSpPr>
        <p:spPr>
          <a:xfrm flipH="1" rot="8100000">
            <a:off x="11775340" y="-184083"/>
            <a:ext cx="13715" cy="115765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8578"/>
                </a:lnTo>
                <a:lnTo>
                  <a:pt x="120000" y="1421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6" name="Shape 526"/>
          <p:cNvSpPr/>
          <p:nvPr/>
        </p:nvSpPr>
        <p:spPr>
          <a:xfrm flipH="1" rot="8100000">
            <a:off x="3543517" y="-965458"/>
            <a:ext cx="13715" cy="64932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7" name="Shape 527"/>
          <p:cNvSpPr/>
          <p:nvPr/>
        </p:nvSpPr>
        <p:spPr>
          <a:xfrm flipH="1" rot="8100000">
            <a:off x="5229888" y="-965458"/>
            <a:ext cx="13715" cy="649322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8" name="Shape 528"/>
          <p:cNvSpPr/>
          <p:nvPr/>
        </p:nvSpPr>
        <p:spPr>
          <a:xfrm rot="-5400000">
            <a:off x="644277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 rot="-5400000">
            <a:off x="-148774" y="258315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1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0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7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 rot="-5400000">
            <a:off x="13875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 rot="-5400000">
            <a:off x="223007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 rot="-5400000">
            <a:off x="307261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 rot="-5400000">
            <a:off x="391515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 rot="-5400000">
            <a:off x="475769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 rot="-5400000">
            <a:off x="56002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 rot="-5400000">
            <a:off x="812785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 rot="-5400000">
            <a:off x="728531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 rot="-5400000">
            <a:off x="981293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 rot="-5400000">
            <a:off x="8970392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 rot="-5400000">
            <a:off x="11498010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 rot="-5400000">
            <a:off x="1065547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 rot="-5400000">
            <a:off x="544991" y="109541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66645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0" y="331698"/>
            <a:ext cx="93942" cy="4240302"/>
          </a:xfrm>
          <a:custGeom>
            <a:pathLst>
              <a:path extrusionOk="0" h="120000" w="120000">
                <a:moveTo>
                  <a:pt x="11580" y="119697"/>
                </a:moveTo>
                <a:cubicBezTo>
                  <a:pt x="29793" y="119697"/>
                  <a:pt x="46957" y="119797"/>
                  <a:pt x="61383" y="120000"/>
                </a:cubicBezTo>
                <a:lnTo>
                  <a:pt x="0" y="120000"/>
                </a:lnTo>
                <a:lnTo>
                  <a:pt x="0" y="119749"/>
                </a:lnTo>
                <a:cubicBezTo>
                  <a:pt x="3680" y="119702"/>
                  <a:pt x="7605" y="119697"/>
                  <a:pt x="11580" y="119697"/>
                </a:cubicBezTo>
                <a:close/>
                <a:moveTo>
                  <a:pt x="11580" y="95680"/>
                </a:moveTo>
                <a:cubicBezTo>
                  <a:pt x="71459" y="95680"/>
                  <a:pt x="120000" y="96755"/>
                  <a:pt x="120000" y="98082"/>
                </a:cubicBezTo>
                <a:cubicBezTo>
                  <a:pt x="120000" y="99408"/>
                  <a:pt x="71459" y="100484"/>
                  <a:pt x="11580" y="100484"/>
                </a:cubicBezTo>
                <a:lnTo>
                  <a:pt x="0" y="100432"/>
                </a:lnTo>
                <a:lnTo>
                  <a:pt x="0" y="95732"/>
                </a:lnTo>
                <a:cubicBezTo>
                  <a:pt x="3680" y="95685"/>
                  <a:pt x="7605" y="95680"/>
                  <a:pt x="11580" y="95680"/>
                </a:cubicBezTo>
                <a:close/>
                <a:moveTo>
                  <a:pt x="11580" y="71790"/>
                </a:moveTo>
                <a:cubicBezTo>
                  <a:pt x="71459" y="71790"/>
                  <a:pt x="120000" y="72865"/>
                  <a:pt x="120000" y="74192"/>
                </a:cubicBezTo>
                <a:cubicBezTo>
                  <a:pt x="120000" y="75518"/>
                  <a:pt x="71459" y="76594"/>
                  <a:pt x="11580" y="76594"/>
                </a:cubicBezTo>
                <a:lnTo>
                  <a:pt x="0" y="76542"/>
                </a:lnTo>
                <a:lnTo>
                  <a:pt x="0" y="71841"/>
                </a:lnTo>
                <a:cubicBezTo>
                  <a:pt x="3680" y="71794"/>
                  <a:pt x="7605" y="71790"/>
                  <a:pt x="11580" y="71790"/>
                </a:cubicBezTo>
                <a:close/>
                <a:moveTo>
                  <a:pt x="11580" y="47772"/>
                </a:moveTo>
                <a:cubicBezTo>
                  <a:pt x="71459" y="47772"/>
                  <a:pt x="120000" y="48848"/>
                  <a:pt x="120000" y="50174"/>
                </a:cubicBezTo>
                <a:cubicBezTo>
                  <a:pt x="120000" y="51501"/>
                  <a:pt x="71459" y="52576"/>
                  <a:pt x="11580" y="52576"/>
                </a:cubicBezTo>
                <a:lnTo>
                  <a:pt x="0" y="52524"/>
                </a:lnTo>
                <a:lnTo>
                  <a:pt x="0" y="47824"/>
                </a:lnTo>
                <a:cubicBezTo>
                  <a:pt x="3680" y="47777"/>
                  <a:pt x="7605" y="47772"/>
                  <a:pt x="11580" y="47772"/>
                </a:cubicBezTo>
                <a:close/>
                <a:moveTo>
                  <a:pt x="11580" y="23927"/>
                </a:moveTo>
                <a:cubicBezTo>
                  <a:pt x="71459" y="23927"/>
                  <a:pt x="120000" y="25002"/>
                  <a:pt x="120000" y="26329"/>
                </a:cubicBezTo>
                <a:cubicBezTo>
                  <a:pt x="120000" y="27655"/>
                  <a:pt x="71459" y="28731"/>
                  <a:pt x="11580" y="28731"/>
                </a:cubicBezTo>
                <a:lnTo>
                  <a:pt x="0" y="28679"/>
                </a:lnTo>
                <a:lnTo>
                  <a:pt x="0" y="23979"/>
                </a:lnTo>
                <a:cubicBezTo>
                  <a:pt x="3680" y="23932"/>
                  <a:pt x="7605" y="23927"/>
                  <a:pt x="11580" y="23927"/>
                </a:cubicBezTo>
                <a:close/>
                <a:moveTo>
                  <a:pt x="11580" y="0"/>
                </a:moveTo>
                <a:cubicBezTo>
                  <a:pt x="71459" y="0"/>
                  <a:pt x="120000" y="1075"/>
                  <a:pt x="120000" y="2401"/>
                </a:cubicBezTo>
                <a:cubicBezTo>
                  <a:pt x="120000" y="3728"/>
                  <a:pt x="71459" y="4803"/>
                  <a:pt x="11580" y="4803"/>
                </a:cubicBezTo>
                <a:lnTo>
                  <a:pt x="0" y="4752"/>
                </a:lnTo>
                <a:lnTo>
                  <a:pt x="0" y="51"/>
                </a:lnTo>
                <a:cubicBezTo>
                  <a:pt x="3680" y="4"/>
                  <a:pt x="7605" y="0"/>
                  <a:pt x="11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667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60927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24518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329435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413689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497943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8219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834959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75070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100346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91921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17197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08772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 rot="-5400000">
            <a:off x="60211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 rot="-5400000">
            <a:off x="96594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 rot="-5400000">
            <a:off x="18084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 rot="-5400000">
            <a:off x="265102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 rot="-5400000">
            <a:off x="349356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 rot="-5400000">
            <a:off x="433610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 rot="-5400000">
            <a:off x="517864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 rot="-5400000">
            <a:off x="770626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 rot="-5400000">
            <a:off x="686372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 rot="-5400000">
            <a:off x="939134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 rot="-5400000">
            <a:off x="854880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 rot="-5400000">
            <a:off x="11076421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 rot="-5400000">
            <a:off x="1023388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 rot="-5400000">
            <a:off x="123402" y="53022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 rot="-5400000">
            <a:off x="11760002" y="685577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5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70866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4633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1888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20314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87395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7164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5590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4015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24411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87717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79291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104568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961427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12141892" y="758852"/>
            <a:ext cx="50109" cy="3538433"/>
          </a:xfrm>
          <a:custGeom>
            <a:pathLst>
              <a:path extrusionOk="0" h="120000" w="120000">
                <a:moveTo>
                  <a:pt x="120000" y="114774"/>
                </a:moveTo>
                <a:lnTo>
                  <a:pt x="120000" y="120000"/>
                </a:lnTo>
                <a:cubicBezTo>
                  <a:pt x="49085" y="119560"/>
                  <a:pt x="0" y="118554"/>
                  <a:pt x="0" y="117387"/>
                </a:cubicBezTo>
                <a:cubicBezTo>
                  <a:pt x="0" y="116219"/>
                  <a:pt x="49085" y="115214"/>
                  <a:pt x="120000" y="114774"/>
                </a:cubicBezTo>
                <a:close/>
                <a:moveTo>
                  <a:pt x="120000" y="86083"/>
                </a:moveTo>
                <a:lnTo>
                  <a:pt x="120000" y="91309"/>
                </a:lnTo>
                <a:cubicBezTo>
                  <a:pt x="49085" y="90869"/>
                  <a:pt x="0" y="89864"/>
                  <a:pt x="0" y="88696"/>
                </a:cubicBezTo>
                <a:cubicBezTo>
                  <a:pt x="0" y="87528"/>
                  <a:pt x="49085" y="86523"/>
                  <a:pt x="120000" y="86083"/>
                </a:cubicBezTo>
                <a:close/>
                <a:moveTo>
                  <a:pt x="120000" y="57248"/>
                </a:moveTo>
                <a:lnTo>
                  <a:pt x="120000" y="62474"/>
                </a:lnTo>
                <a:cubicBezTo>
                  <a:pt x="49085" y="62034"/>
                  <a:pt x="0" y="61029"/>
                  <a:pt x="0" y="59861"/>
                </a:cubicBezTo>
                <a:cubicBezTo>
                  <a:pt x="0" y="58694"/>
                  <a:pt x="49085" y="57688"/>
                  <a:pt x="120000" y="57248"/>
                </a:cubicBezTo>
                <a:close/>
                <a:moveTo>
                  <a:pt x="120000" y="28673"/>
                </a:moveTo>
                <a:lnTo>
                  <a:pt x="120000" y="33898"/>
                </a:lnTo>
                <a:cubicBezTo>
                  <a:pt x="49085" y="33459"/>
                  <a:pt x="0" y="32453"/>
                  <a:pt x="0" y="31286"/>
                </a:cubicBezTo>
                <a:cubicBezTo>
                  <a:pt x="0" y="30118"/>
                  <a:pt x="49085" y="29113"/>
                  <a:pt x="120000" y="28673"/>
                </a:cubicBezTo>
                <a:close/>
                <a:moveTo>
                  <a:pt x="120000" y="0"/>
                </a:moveTo>
                <a:lnTo>
                  <a:pt x="120000" y="5225"/>
                </a:lnTo>
                <a:cubicBezTo>
                  <a:pt x="49085" y="4785"/>
                  <a:pt x="0" y="3780"/>
                  <a:pt x="0" y="2612"/>
                </a:cubicBezTo>
                <a:cubicBezTo>
                  <a:pt x="0" y="1445"/>
                  <a:pt x="49085" y="439"/>
                  <a:pt x="1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112993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 rot="-5400000">
            <a:off x="61740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 rot="-5400000">
            <a:off x="111877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 rot="-5400000">
            <a:off x="19613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 rot="-5400000">
            <a:off x="280385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 rot="-5400000">
            <a:off x="364639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 rot="-5400000">
            <a:off x="448893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 rot="-5400000">
            <a:off x="533147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 rot="-5400000">
            <a:off x="785909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 rot="-5400000">
            <a:off x="701655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 rot="-5400000">
            <a:off x="954417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 rot="-5400000">
            <a:off x="870163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 rot="-5400000">
            <a:off x="11229252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 rot="-5400000">
            <a:off x="1038671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 rot="-5400000">
            <a:off x="276233" y="-163077"/>
            <a:ext cx="306985" cy="612648"/>
          </a:xfrm>
          <a:custGeom>
            <a:pathLst>
              <a:path extrusionOk="0" h="120000" w="12000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 rot="-5400000">
            <a:off x="11908616" y="4922"/>
            <a:ext cx="298551" cy="268215"/>
          </a:xfrm>
          <a:custGeom>
            <a:pathLst>
              <a:path extrusionOk="0" h="120000" w="120000">
                <a:moveTo>
                  <a:pt x="92828" y="107121"/>
                </a:moveTo>
                <a:lnTo>
                  <a:pt x="35931" y="43789"/>
                </a:lnTo>
                <a:cubicBezTo>
                  <a:pt x="29773" y="50953"/>
                  <a:pt x="26049" y="60682"/>
                  <a:pt x="26049" y="71380"/>
                </a:cubicBezTo>
                <a:cubicBezTo>
                  <a:pt x="26049" y="93758"/>
                  <a:pt x="42347" y="111900"/>
                  <a:pt x="62451" y="111900"/>
                </a:cubicBezTo>
                <a:cubicBezTo>
                  <a:pt x="70120" y="111736"/>
                  <a:pt x="79825" y="114078"/>
                  <a:pt x="84993" y="119966"/>
                </a:cubicBezTo>
                <a:cubicBezTo>
                  <a:pt x="86772" y="115289"/>
                  <a:pt x="89405" y="110932"/>
                  <a:pt x="92828" y="107121"/>
                </a:cubicBezTo>
                <a:close/>
                <a:moveTo>
                  <a:pt x="104386" y="98380"/>
                </a:moveTo>
                <a:cubicBezTo>
                  <a:pt x="99096" y="92627"/>
                  <a:pt x="96992" y="81824"/>
                  <a:pt x="97139" y="73289"/>
                </a:cubicBezTo>
                <a:cubicBezTo>
                  <a:pt x="97139" y="50910"/>
                  <a:pt x="80841" y="32769"/>
                  <a:pt x="60737" y="32769"/>
                </a:cubicBezTo>
                <a:cubicBezTo>
                  <a:pt x="51126" y="32769"/>
                  <a:pt x="42385" y="36915"/>
                  <a:pt x="35949" y="43769"/>
                </a:cubicBezTo>
                <a:lnTo>
                  <a:pt x="92846" y="107101"/>
                </a:lnTo>
                <a:cubicBezTo>
                  <a:pt x="96270" y="103292"/>
                  <a:pt x="100184" y="100361"/>
                  <a:pt x="104386" y="98380"/>
                </a:cubicBezTo>
                <a:close/>
                <a:moveTo>
                  <a:pt x="120000" y="61"/>
                </a:moveTo>
                <a:lnTo>
                  <a:pt x="120000" y="5205"/>
                </a:lnTo>
                <a:cubicBezTo>
                  <a:pt x="119916" y="5150"/>
                  <a:pt x="119831" y="5147"/>
                  <a:pt x="119746" y="5145"/>
                </a:cubicBezTo>
                <a:lnTo>
                  <a:pt x="119746" y="43249"/>
                </a:lnTo>
                <a:lnTo>
                  <a:pt x="119721" y="43249"/>
                </a:lnTo>
                <a:lnTo>
                  <a:pt x="119721" y="5145"/>
                </a:lnTo>
                <a:cubicBezTo>
                  <a:pt x="110816" y="5364"/>
                  <a:pt x="102001" y="9312"/>
                  <a:pt x="95205" y="16876"/>
                </a:cubicBezTo>
                <a:cubicBezTo>
                  <a:pt x="90076" y="22586"/>
                  <a:pt x="86798" y="29575"/>
                  <a:pt x="85588" y="36961"/>
                </a:cubicBezTo>
                <a:cubicBezTo>
                  <a:pt x="95471" y="45143"/>
                  <a:pt x="101784" y="58270"/>
                  <a:pt x="101784" y="73037"/>
                </a:cubicBezTo>
                <a:cubicBezTo>
                  <a:pt x="101583" y="84662"/>
                  <a:pt x="103107" y="91811"/>
                  <a:pt x="109680" y="96266"/>
                </a:cubicBezTo>
                <a:lnTo>
                  <a:pt x="120000" y="96315"/>
                </a:lnTo>
                <a:lnTo>
                  <a:pt x="120000" y="99291"/>
                </a:lnTo>
                <a:cubicBezTo>
                  <a:pt x="111221" y="99158"/>
                  <a:pt x="102420" y="102847"/>
                  <a:pt x="95720" y="110300"/>
                </a:cubicBezTo>
                <a:lnTo>
                  <a:pt x="99027" y="113981"/>
                </a:lnTo>
                <a:cubicBezTo>
                  <a:pt x="99024" y="113985"/>
                  <a:pt x="99021" y="113988"/>
                  <a:pt x="99018" y="113991"/>
                </a:cubicBezTo>
                <a:cubicBezTo>
                  <a:pt x="99015" y="113995"/>
                  <a:pt x="99012" y="113998"/>
                  <a:pt x="99009" y="114001"/>
                </a:cubicBezTo>
                <a:lnTo>
                  <a:pt x="95702" y="110320"/>
                </a:lnTo>
                <a:lnTo>
                  <a:pt x="89930" y="120000"/>
                </a:lnTo>
                <a:lnTo>
                  <a:pt x="76588" y="120000"/>
                </a:lnTo>
                <a:cubicBezTo>
                  <a:pt x="73140" y="117474"/>
                  <a:pt x="68382" y="116939"/>
                  <a:pt x="62225" y="117070"/>
                </a:cubicBezTo>
                <a:cubicBezTo>
                  <a:pt x="48958" y="117070"/>
                  <a:pt x="37166" y="110043"/>
                  <a:pt x="29815" y="99042"/>
                </a:cubicBezTo>
                <a:cubicBezTo>
                  <a:pt x="23179" y="100389"/>
                  <a:pt x="16901" y="104038"/>
                  <a:pt x="11772" y="109747"/>
                </a:cubicBezTo>
                <a:lnTo>
                  <a:pt x="5551" y="120000"/>
                </a:lnTo>
                <a:lnTo>
                  <a:pt x="0" y="120000"/>
                </a:lnTo>
                <a:cubicBezTo>
                  <a:pt x="1891" y="114858"/>
                  <a:pt x="4758" y="110082"/>
                  <a:pt x="8503" y="105913"/>
                </a:cubicBezTo>
                <a:cubicBezTo>
                  <a:pt x="13796" y="100023"/>
                  <a:pt x="20177" y="96082"/>
                  <a:pt x="26962" y="94260"/>
                </a:cubicBezTo>
                <a:cubicBezTo>
                  <a:pt x="23308" y="87643"/>
                  <a:pt x="21302" y="79842"/>
                  <a:pt x="21302" y="71519"/>
                </a:cubicBezTo>
                <a:cubicBezTo>
                  <a:pt x="21302" y="59327"/>
                  <a:pt x="25605" y="48254"/>
                  <a:pt x="32672" y="40141"/>
                </a:cubicBezTo>
                <a:cubicBezTo>
                  <a:pt x="39960" y="32275"/>
                  <a:pt x="49908" y="27486"/>
                  <a:pt x="60861" y="27486"/>
                </a:cubicBezTo>
                <a:cubicBezTo>
                  <a:pt x="68339" y="27486"/>
                  <a:pt x="75348" y="29718"/>
                  <a:pt x="81292" y="33785"/>
                </a:cubicBezTo>
                <a:cubicBezTo>
                  <a:pt x="82929" y="26233"/>
                  <a:pt x="86468" y="19130"/>
                  <a:pt x="91761" y="13239"/>
                </a:cubicBezTo>
                <a:cubicBezTo>
                  <a:pt x="99506" y="4618"/>
                  <a:pt x="109583" y="174"/>
                  <a:pt x="119733" y="0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346332" y="-10244"/>
            <a:ext cx="169752" cy="848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188871" y="-10244"/>
            <a:ext cx="169752" cy="848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031413" y="-10244"/>
            <a:ext cx="10160586" cy="84875"/>
          </a:xfrm>
          <a:custGeom>
            <a:pathLst>
              <a:path extrusionOk="0" h="120000" w="120000">
                <a:moveTo>
                  <a:pt x="119408" y="0"/>
                </a:moveTo>
                <a:lnTo>
                  <a:pt x="120000" y="0"/>
                </a:lnTo>
                <a:lnTo>
                  <a:pt x="120000" y="108919"/>
                </a:lnTo>
                <a:cubicBezTo>
                  <a:pt x="119650" y="90579"/>
                  <a:pt x="119408" y="48674"/>
                  <a:pt x="119408" y="0"/>
                </a:cubicBezTo>
                <a:close/>
                <a:moveTo>
                  <a:pt x="109457" y="0"/>
                </a:moveTo>
                <a:lnTo>
                  <a:pt x="111462" y="0"/>
                </a:lnTo>
                <a:cubicBezTo>
                  <a:pt x="111462" y="66273"/>
                  <a:pt x="111013" y="120000"/>
                  <a:pt x="110459" y="120000"/>
                </a:cubicBezTo>
                <a:cubicBezTo>
                  <a:pt x="109906" y="120000"/>
                  <a:pt x="109457" y="66273"/>
                  <a:pt x="109457" y="0"/>
                </a:cubicBezTo>
                <a:close/>
                <a:moveTo>
                  <a:pt x="99506" y="0"/>
                </a:moveTo>
                <a:lnTo>
                  <a:pt x="101511" y="0"/>
                </a:lnTo>
                <a:cubicBezTo>
                  <a:pt x="101511" y="66273"/>
                  <a:pt x="101062" y="120000"/>
                  <a:pt x="100509" y="120000"/>
                </a:cubicBezTo>
                <a:cubicBezTo>
                  <a:pt x="99955" y="120000"/>
                  <a:pt x="99506" y="66273"/>
                  <a:pt x="99506" y="0"/>
                </a:cubicBezTo>
                <a:close/>
                <a:moveTo>
                  <a:pt x="89556" y="0"/>
                </a:moveTo>
                <a:lnTo>
                  <a:pt x="91560" y="0"/>
                </a:lnTo>
                <a:cubicBezTo>
                  <a:pt x="91560" y="66273"/>
                  <a:pt x="91112" y="120000"/>
                  <a:pt x="90558" y="120000"/>
                </a:cubicBezTo>
                <a:cubicBezTo>
                  <a:pt x="90004" y="120000"/>
                  <a:pt x="89556" y="66273"/>
                  <a:pt x="89556" y="0"/>
                </a:cubicBezTo>
                <a:close/>
                <a:moveTo>
                  <a:pt x="79605" y="0"/>
                </a:moveTo>
                <a:lnTo>
                  <a:pt x="81610" y="0"/>
                </a:lnTo>
                <a:cubicBezTo>
                  <a:pt x="81610" y="66273"/>
                  <a:pt x="81161" y="120000"/>
                  <a:pt x="80607" y="120000"/>
                </a:cubicBezTo>
                <a:cubicBezTo>
                  <a:pt x="80054" y="120000"/>
                  <a:pt x="79605" y="66273"/>
                  <a:pt x="79605" y="0"/>
                </a:cubicBezTo>
                <a:close/>
                <a:moveTo>
                  <a:pt x="69654" y="0"/>
                </a:moveTo>
                <a:lnTo>
                  <a:pt x="71659" y="0"/>
                </a:lnTo>
                <a:cubicBezTo>
                  <a:pt x="71659" y="66273"/>
                  <a:pt x="71210" y="120000"/>
                  <a:pt x="70657" y="120000"/>
                </a:cubicBezTo>
                <a:cubicBezTo>
                  <a:pt x="70103" y="120000"/>
                  <a:pt x="69654" y="66273"/>
                  <a:pt x="69654" y="0"/>
                </a:cubicBezTo>
                <a:close/>
                <a:moveTo>
                  <a:pt x="59704" y="0"/>
                </a:moveTo>
                <a:lnTo>
                  <a:pt x="61708" y="0"/>
                </a:lnTo>
                <a:cubicBezTo>
                  <a:pt x="61708" y="66273"/>
                  <a:pt x="61260" y="120000"/>
                  <a:pt x="60706" y="120000"/>
                </a:cubicBezTo>
                <a:cubicBezTo>
                  <a:pt x="60152" y="120000"/>
                  <a:pt x="59704" y="66273"/>
                  <a:pt x="59704" y="0"/>
                </a:cubicBezTo>
                <a:close/>
                <a:moveTo>
                  <a:pt x="49753" y="0"/>
                </a:moveTo>
                <a:lnTo>
                  <a:pt x="51758" y="0"/>
                </a:lnTo>
                <a:cubicBezTo>
                  <a:pt x="51758" y="66273"/>
                  <a:pt x="51309" y="120000"/>
                  <a:pt x="50755" y="120000"/>
                </a:cubicBezTo>
                <a:cubicBezTo>
                  <a:pt x="50202" y="120000"/>
                  <a:pt x="49753" y="66273"/>
                  <a:pt x="49753" y="0"/>
                </a:cubicBezTo>
                <a:close/>
                <a:moveTo>
                  <a:pt x="39802" y="0"/>
                </a:moveTo>
                <a:lnTo>
                  <a:pt x="41807" y="0"/>
                </a:lnTo>
                <a:cubicBezTo>
                  <a:pt x="41807" y="66273"/>
                  <a:pt x="41358" y="120000"/>
                  <a:pt x="40805" y="120000"/>
                </a:cubicBezTo>
                <a:cubicBezTo>
                  <a:pt x="40251" y="120000"/>
                  <a:pt x="39802" y="66273"/>
                  <a:pt x="39802" y="0"/>
                </a:cubicBezTo>
                <a:close/>
                <a:moveTo>
                  <a:pt x="29852" y="0"/>
                </a:moveTo>
                <a:lnTo>
                  <a:pt x="31856" y="0"/>
                </a:lnTo>
                <a:cubicBezTo>
                  <a:pt x="31856" y="66273"/>
                  <a:pt x="31408" y="120000"/>
                  <a:pt x="30854" y="120000"/>
                </a:cubicBezTo>
                <a:cubicBezTo>
                  <a:pt x="30300" y="120000"/>
                  <a:pt x="29852" y="66273"/>
                  <a:pt x="29852" y="0"/>
                </a:cubicBezTo>
                <a:close/>
                <a:moveTo>
                  <a:pt x="19901" y="0"/>
                </a:moveTo>
                <a:lnTo>
                  <a:pt x="21906" y="0"/>
                </a:lnTo>
                <a:cubicBezTo>
                  <a:pt x="21906" y="66273"/>
                  <a:pt x="21457" y="120000"/>
                  <a:pt x="20903" y="120000"/>
                </a:cubicBezTo>
                <a:cubicBezTo>
                  <a:pt x="20350" y="120000"/>
                  <a:pt x="19901" y="66273"/>
                  <a:pt x="19901" y="0"/>
                </a:cubicBezTo>
                <a:close/>
                <a:moveTo>
                  <a:pt x="9950" y="0"/>
                </a:moveTo>
                <a:lnTo>
                  <a:pt x="11955" y="0"/>
                </a:lnTo>
                <a:cubicBezTo>
                  <a:pt x="11955" y="66273"/>
                  <a:pt x="11506" y="120000"/>
                  <a:pt x="10953" y="120000"/>
                </a:cubicBezTo>
                <a:cubicBezTo>
                  <a:pt x="10399" y="120000"/>
                  <a:pt x="9950" y="66273"/>
                  <a:pt x="9950" y="0"/>
                </a:cubicBezTo>
                <a:close/>
                <a:moveTo>
                  <a:pt x="0" y="0"/>
                </a:moveTo>
                <a:lnTo>
                  <a:pt x="2004" y="0"/>
                </a:lnTo>
                <a:cubicBezTo>
                  <a:pt x="2004" y="66273"/>
                  <a:pt x="1556" y="120000"/>
                  <a:pt x="1002" y="120000"/>
                </a:cubicBezTo>
                <a:cubicBezTo>
                  <a:pt x="448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 rot="-5400000">
            <a:off x="644277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 rot="-5400000">
            <a:off x="-148774" y="1103813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 rot="-5400000">
            <a:off x="13875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 rot="-5400000">
            <a:off x="223007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 rot="-5400000">
            <a:off x="307261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 rot="-5400000">
            <a:off x="391515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 rot="-5400000">
            <a:off x="475769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 rot="-5400000">
            <a:off x="56002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 rot="-5400000">
            <a:off x="812785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 rot="-5400000">
            <a:off x="728531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 rot="-5400000">
            <a:off x="981293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 rot="-5400000">
            <a:off x="8970392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 rot="-5400000">
            <a:off x="11498010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 rot="-5400000">
            <a:off x="1065547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 rot="-5400000">
            <a:off x="544991" y="95503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66645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7667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60927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4518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29435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413689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497943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58219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834959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5070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100346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91921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17197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08772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 rot="-5400000">
            <a:off x="60211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-5400000">
            <a:off x="96594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 rot="-5400000">
            <a:off x="18084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 rot="-5400000">
            <a:off x="265102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 rot="-5400000">
            <a:off x="349356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 rot="-5400000">
            <a:off x="433610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 rot="-5400000">
            <a:off x="517864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 rot="-5400000">
            <a:off x="770626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 rot="-5400000">
            <a:off x="686372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 rot="-5400000">
            <a:off x="939134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 rot="-5400000">
            <a:off x="854880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 rot="-5400000">
            <a:off x="11076421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 rot="-5400000">
            <a:off x="1023388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rot="-5400000">
            <a:off x="123402" y="1375726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-5400000">
            <a:off x="11760002" y="1531077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89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70866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4633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1888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20314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87395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7164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45590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54015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624411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17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79291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104568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961427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112993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 rot="-5400000">
            <a:off x="644277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 rot="-5400000">
            <a:off x="-148774" y="1946409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 rot="-5400000">
            <a:off x="13875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 rot="-5400000">
            <a:off x="223007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 rot="-5400000">
            <a:off x="307261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 rot="-5400000">
            <a:off x="391515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 rot="-5400000">
            <a:off x="475769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 rot="-5400000">
            <a:off x="56002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 rot="-5400000">
            <a:off x="812785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 rot="-5400000">
            <a:off x="728531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 rot="-5400000">
            <a:off x="981293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 rot="-5400000">
            <a:off x="8970392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 rot="-5400000">
            <a:off x="11498010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 rot="-5400000">
            <a:off x="1065547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 rot="-5400000">
            <a:off x="544991" y="1797635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66645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7667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60927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24518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29435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413689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497943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58219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834959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75070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100346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91921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17197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08772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 rot="-5400000">
            <a:off x="60211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 rot="-5400000">
            <a:off x="96594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 rot="-5400000">
            <a:off x="18084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 rot="-5400000">
            <a:off x="265102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 rot="-5400000">
            <a:off x="349356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 rot="-5400000">
            <a:off x="433610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 rot="-5400000">
            <a:off x="517864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 rot="-5400000">
            <a:off x="770626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 rot="-5400000">
            <a:off x="686372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 rot="-5400000">
            <a:off x="939134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 rot="-5400000">
            <a:off x="854880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 rot="-5400000">
            <a:off x="11076421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 rot="-5400000">
            <a:off x="1023388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 rot="-5400000">
            <a:off x="123402" y="221832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 rot="-5400000">
            <a:off x="11760002" y="2373673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0866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4633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1888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20314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287395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37164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5590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54015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624411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87717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79291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104568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961427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112993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 rot="-5400000">
            <a:off x="644277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 rot="-5400000">
            <a:off x="-148774" y="2795083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 rot="-5400000">
            <a:off x="13875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 rot="-5400000">
            <a:off x="223007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 rot="-5400000">
            <a:off x="307261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 rot="-5400000">
            <a:off x="391515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 rot="-5400000">
            <a:off x="475769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 rot="-5400000">
            <a:off x="56002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 rot="-5400000">
            <a:off x="812785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 rot="-5400000">
            <a:off x="728531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 rot="-5400000">
            <a:off x="981293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 rot="-5400000">
            <a:off x="8970392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 rot="-5400000">
            <a:off x="11498010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 rot="-5400000">
            <a:off x="1065547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rot="-5400000">
            <a:off x="544991" y="2646309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66645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7667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160927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24518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329435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413689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497943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58219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834959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75070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0346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91921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17197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108772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 rot="-5400000">
            <a:off x="60211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 rot="-5400000">
            <a:off x="96594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 rot="-5400000">
            <a:off x="18084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 rot="-5400000">
            <a:off x="265102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 rot="-5400000">
            <a:off x="349356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 rot="-5400000">
            <a:off x="433610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 rot="-5400000">
            <a:off x="517864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 rot="-5400000">
            <a:off x="770626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 rot="-5400000">
            <a:off x="686372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 rot="-5400000">
            <a:off x="939134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 rot="-5400000">
            <a:off x="854880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 rot="-5400000">
            <a:off x="11076421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 rot="-5400000">
            <a:off x="1023388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 rot="-5400000">
            <a:off x="123402" y="3068578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/>
        </p:nvSpPr>
        <p:spPr>
          <a:xfrm rot="-5400000">
            <a:off x="11760002" y="3223930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70866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34633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11888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0314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87395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7164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45590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54015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624411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87717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79291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104568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961427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12993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 rot="-5400000">
            <a:off x="644277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 rot="-5400000">
            <a:off x="-148774" y="3639261"/>
            <a:ext cx="612648" cy="315099"/>
          </a:xfrm>
          <a:custGeom>
            <a:pathLst>
              <a:path extrusionOk="0" h="120000" w="12000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 rot="-5400000">
            <a:off x="13875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 rot="-5400000">
            <a:off x="223007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 rot="-5400000">
            <a:off x="307261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 rot="-5400000">
            <a:off x="391515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 rot="-5400000">
            <a:off x="475769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 rot="-5400000">
            <a:off x="56002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 rot="-5400000">
            <a:off x="812785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 rot="-5400000">
            <a:off x="728531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 rot="-5400000">
            <a:off x="981293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 rot="-5400000">
            <a:off x="8970392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 rot="-5400000">
            <a:off x="11498010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 rot="-5400000">
            <a:off x="1065547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 rot="-5400000">
            <a:off x="544991" y="3490487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66645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7667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160927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24518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29435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413689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497943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58219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834959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75070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100346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91921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117197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108772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 rot="-5400000">
            <a:off x="60211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 rot="-5400000">
            <a:off x="96594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 rot="-5400000">
            <a:off x="18084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 rot="-5400000">
            <a:off x="265102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 rot="-5400000">
            <a:off x="349356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/>
        </p:nvSpPr>
        <p:spPr>
          <a:xfrm rot="-5400000">
            <a:off x="433610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 rot="-5400000">
            <a:off x="517864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 rot="-5400000">
            <a:off x="770626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 rot="-5400000">
            <a:off x="686372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 rot="-5400000">
            <a:off x="939134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 rot="-5400000">
            <a:off x="854880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 rot="-5400000">
            <a:off x="11076421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 rot="-5400000">
            <a:off x="1023388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 rot="-5400000">
            <a:off x="123402" y="3914584"/>
            <a:ext cx="612648" cy="612648"/>
          </a:xfrm>
          <a:custGeom>
            <a:pathLst>
              <a:path extrusionOk="0" h="120000" w="12000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 rot="-5400000">
            <a:off x="11760002" y="4069934"/>
            <a:ext cx="595780" cy="268215"/>
          </a:xfrm>
          <a:custGeom>
            <a:pathLst>
              <a:path extrusionOk="0" h="120000" w="12000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8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80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70866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34633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11888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20314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287395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37164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5590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54015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624411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7717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79291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104568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961427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112993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 rot="-5400000">
            <a:off x="663614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 rot="-5400000">
            <a:off x="22905" y="4316257"/>
            <a:ext cx="232839" cy="278648"/>
          </a:xfrm>
          <a:custGeom>
            <a:pathLst>
              <a:path extrusionOk="0" h="120000" w="120000">
                <a:moveTo>
                  <a:pt x="119999" y="3779"/>
                </a:moveTo>
                <a:cubicBezTo>
                  <a:pt x="119798" y="14654"/>
                  <a:pt x="114680" y="25451"/>
                  <a:pt x="104750" y="33749"/>
                </a:cubicBezTo>
                <a:cubicBezTo>
                  <a:pt x="97963" y="39420"/>
                  <a:pt x="89781" y="43212"/>
                  <a:pt x="81081" y="44966"/>
                </a:cubicBezTo>
                <a:cubicBezTo>
                  <a:pt x="85767" y="51335"/>
                  <a:pt x="88338" y="58845"/>
                  <a:pt x="88338" y="66857"/>
                </a:cubicBezTo>
                <a:cubicBezTo>
                  <a:pt x="88338" y="78592"/>
                  <a:pt x="82821" y="89250"/>
                  <a:pt x="73760" y="97059"/>
                </a:cubicBezTo>
                <a:cubicBezTo>
                  <a:pt x="64414" y="104630"/>
                  <a:pt x="51659" y="109241"/>
                  <a:pt x="37615" y="109241"/>
                </a:cubicBezTo>
                <a:cubicBezTo>
                  <a:pt x="28027" y="109241"/>
                  <a:pt x="19040" y="107092"/>
                  <a:pt x="11418" y="103177"/>
                </a:cubicBezTo>
                <a:lnTo>
                  <a:pt x="0" y="120000"/>
                </a:lnTo>
                <a:lnTo>
                  <a:pt x="0" y="112225"/>
                </a:lnTo>
                <a:cubicBezTo>
                  <a:pt x="3078" y="108548"/>
                  <a:pt x="4975" y="104403"/>
                  <a:pt x="5909" y="100120"/>
                </a:cubicBezTo>
                <a:lnTo>
                  <a:pt x="0" y="94269"/>
                </a:lnTo>
                <a:lnTo>
                  <a:pt x="0" y="86820"/>
                </a:lnTo>
                <a:cubicBezTo>
                  <a:pt x="7704" y="97452"/>
                  <a:pt x="21802" y="104155"/>
                  <a:pt x="37774" y="104155"/>
                </a:cubicBezTo>
                <a:cubicBezTo>
                  <a:pt x="50098" y="104155"/>
                  <a:pt x="61305" y="100165"/>
                  <a:pt x="69557" y="93567"/>
                </a:cubicBezTo>
                <a:lnTo>
                  <a:pt x="0" y="35445"/>
                </a:lnTo>
                <a:lnTo>
                  <a:pt x="0" y="35406"/>
                </a:lnTo>
                <a:lnTo>
                  <a:pt x="69580" y="93547"/>
                </a:lnTo>
                <a:cubicBezTo>
                  <a:pt x="77476" y="86652"/>
                  <a:pt x="82252" y="77287"/>
                  <a:pt x="82252" y="66990"/>
                </a:cubicBezTo>
                <a:cubicBezTo>
                  <a:pt x="82252" y="45449"/>
                  <a:pt x="61354" y="27987"/>
                  <a:pt x="35576" y="27987"/>
                </a:cubicBezTo>
                <a:cubicBezTo>
                  <a:pt x="25744" y="28145"/>
                  <a:pt x="13299" y="25891"/>
                  <a:pt x="6673" y="20223"/>
                </a:cubicBezTo>
                <a:lnTo>
                  <a:pt x="0" y="28436"/>
                </a:lnTo>
                <a:lnTo>
                  <a:pt x="0" y="20013"/>
                </a:lnTo>
                <a:cubicBezTo>
                  <a:pt x="4737" y="14027"/>
                  <a:pt x="6108" y="6916"/>
                  <a:pt x="4810" y="0"/>
                </a:cubicBezTo>
                <a:lnTo>
                  <a:pt x="9034" y="0"/>
                </a:lnTo>
                <a:cubicBezTo>
                  <a:pt x="11168" y="4777"/>
                  <a:pt x="10688" y="9761"/>
                  <a:pt x="9108" y="14551"/>
                </a:cubicBezTo>
                <a:cubicBezTo>
                  <a:pt x="14240" y="21593"/>
                  <a:pt x="22475" y="23225"/>
                  <a:pt x="35866" y="23010"/>
                </a:cubicBezTo>
                <a:cubicBezTo>
                  <a:pt x="52877" y="23011"/>
                  <a:pt x="67997" y="29775"/>
                  <a:pt x="77423" y="40363"/>
                </a:cubicBezTo>
                <a:cubicBezTo>
                  <a:pt x="85931" y="39067"/>
                  <a:pt x="93982" y="35554"/>
                  <a:pt x="100559" y="30059"/>
                </a:cubicBezTo>
                <a:cubicBezTo>
                  <a:pt x="109272" y="22778"/>
                  <a:pt x="113821" y="13334"/>
                  <a:pt x="114072" y="3793"/>
                </a:cubicBezTo>
                <a:lnTo>
                  <a:pt x="70180" y="3793"/>
                </a:lnTo>
                <a:lnTo>
                  <a:pt x="70180" y="3765"/>
                </a:lnTo>
                <a:lnTo>
                  <a:pt x="114073" y="3765"/>
                </a:lnTo>
                <a:lnTo>
                  <a:pt x="113107" y="0"/>
                </a:lnTo>
                <a:lnTo>
                  <a:pt x="119057" y="0"/>
                </a:lnTo>
                <a:cubicBezTo>
                  <a:pt x="119884" y="1217"/>
                  <a:pt x="119976" y="2497"/>
                  <a:pt x="119999" y="377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 rot="-5400000">
            <a:off x="158090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rot="-5400000">
            <a:off x="242344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rot="-5400000">
            <a:off x="326598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rot="-5400000">
            <a:off x="410852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 rot="-5400000">
            <a:off x="4951061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 rot="-5400000">
            <a:off x="5793602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 rot="-5400000">
            <a:off x="832122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5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/>
        </p:nvSpPr>
        <p:spPr>
          <a:xfrm rot="-5400000">
            <a:off x="7478682" y="4185695"/>
            <a:ext cx="232839" cy="539773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 rot="-5400000">
            <a:off x="1000630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 rot="-5400000">
            <a:off x="9163761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 rot="-5400000">
            <a:off x="1169138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 rot="-5400000">
            <a:off x="10848840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 rot="-5400000">
            <a:off x="733382" y="4185695"/>
            <a:ext cx="232839" cy="539771"/>
          </a:xfrm>
          <a:custGeom>
            <a:pathLst>
              <a:path extrusionOk="0" h="120000" w="12000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812618" y="4561319"/>
            <a:ext cx="11030995" cy="10682"/>
          </a:xfrm>
          <a:custGeom>
            <a:pathLst>
              <a:path extrusionOk="0" h="120000" w="120000">
                <a:moveTo>
                  <a:pt x="119575" y="0"/>
                </a:moveTo>
                <a:cubicBezTo>
                  <a:pt x="119730" y="0"/>
                  <a:pt x="119877" y="39498"/>
                  <a:pt x="120000" y="120000"/>
                </a:cubicBezTo>
                <a:lnTo>
                  <a:pt x="119151" y="120000"/>
                </a:lnTo>
                <a:cubicBezTo>
                  <a:pt x="119274" y="39498"/>
                  <a:pt x="119420" y="0"/>
                  <a:pt x="119575" y="0"/>
                </a:cubicBezTo>
                <a:close/>
                <a:moveTo>
                  <a:pt x="110410" y="0"/>
                </a:moveTo>
                <a:cubicBezTo>
                  <a:pt x="110565" y="0"/>
                  <a:pt x="110711" y="39498"/>
                  <a:pt x="110834" y="120000"/>
                </a:cubicBezTo>
                <a:lnTo>
                  <a:pt x="109986" y="120000"/>
                </a:lnTo>
                <a:cubicBezTo>
                  <a:pt x="110109" y="39498"/>
                  <a:pt x="110255" y="0"/>
                  <a:pt x="110410" y="0"/>
                </a:cubicBezTo>
                <a:close/>
                <a:moveTo>
                  <a:pt x="101244" y="0"/>
                </a:moveTo>
                <a:cubicBezTo>
                  <a:pt x="101399" y="0"/>
                  <a:pt x="101546" y="39498"/>
                  <a:pt x="101668" y="120000"/>
                </a:cubicBezTo>
                <a:lnTo>
                  <a:pt x="100820" y="120000"/>
                </a:lnTo>
                <a:cubicBezTo>
                  <a:pt x="100943" y="39498"/>
                  <a:pt x="101089" y="0"/>
                  <a:pt x="101244" y="0"/>
                </a:cubicBezTo>
                <a:close/>
                <a:moveTo>
                  <a:pt x="92079" y="0"/>
                </a:moveTo>
                <a:cubicBezTo>
                  <a:pt x="92234" y="0"/>
                  <a:pt x="92380" y="39498"/>
                  <a:pt x="92503" y="120000"/>
                </a:cubicBezTo>
                <a:lnTo>
                  <a:pt x="91655" y="120000"/>
                </a:lnTo>
                <a:cubicBezTo>
                  <a:pt x="91778" y="39498"/>
                  <a:pt x="91924" y="0"/>
                  <a:pt x="92079" y="0"/>
                </a:cubicBezTo>
                <a:close/>
                <a:moveTo>
                  <a:pt x="82913" y="0"/>
                </a:moveTo>
                <a:cubicBezTo>
                  <a:pt x="83068" y="0"/>
                  <a:pt x="83215" y="39498"/>
                  <a:pt x="83337" y="120000"/>
                </a:cubicBezTo>
                <a:lnTo>
                  <a:pt x="82489" y="120000"/>
                </a:lnTo>
                <a:cubicBezTo>
                  <a:pt x="82612" y="39498"/>
                  <a:pt x="82758" y="0"/>
                  <a:pt x="82913" y="0"/>
                </a:cubicBezTo>
                <a:close/>
                <a:moveTo>
                  <a:pt x="73748" y="0"/>
                </a:moveTo>
                <a:cubicBezTo>
                  <a:pt x="73903" y="0"/>
                  <a:pt x="74049" y="39498"/>
                  <a:pt x="74172" y="120000"/>
                </a:cubicBezTo>
                <a:lnTo>
                  <a:pt x="73324" y="120000"/>
                </a:lnTo>
                <a:cubicBezTo>
                  <a:pt x="73447" y="39498"/>
                  <a:pt x="73593" y="0"/>
                  <a:pt x="73748" y="0"/>
                </a:cubicBezTo>
                <a:close/>
                <a:moveTo>
                  <a:pt x="64582" y="0"/>
                </a:moveTo>
                <a:cubicBezTo>
                  <a:pt x="64737" y="0"/>
                  <a:pt x="64884" y="39498"/>
                  <a:pt x="65006" y="120000"/>
                </a:cubicBezTo>
                <a:lnTo>
                  <a:pt x="64158" y="120000"/>
                </a:lnTo>
                <a:cubicBezTo>
                  <a:pt x="64281" y="39498"/>
                  <a:pt x="64427" y="0"/>
                  <a:pt x="64582" y="0"/>
                </a:cubicBezTo>
                <a:close/>
                <a:moveTo>
                  <a:pt x="55417" y="0"/>
                </a:moveTo>
                <a:cubicBezTo>
                  <a:pt x="55572" y="0"/>
                  <a:pt x="55718" y="39498"/>
                  <a:pt x="55841" y="120000"/>
                </a:cubicBezTo>
                <a:lnTo>
                  <a:pt x="54993" y="120000"/>
                </a:lnTo>
                <a:cubicBezTo>
                  <a:pt x="55115" y="39498"/>
                  <a:pt x="55262" y="0"/>
                  <a:pt x="55417" y="0"/>
                </a:cubicBezTo>
                <a:close/>
                <a:moveTo>
                  <a:pt x="46251" y="0"/>
                </a:moveTo>
                <a:cubicBezTo>
                  <a:pt x="46406" y="0"/>
                  <a:pt x="46553" y="39498"/>
                  <a:pt x="46675" y="120000"/>
                </a:cubicBezTo>
                <a:lnTo>
                  <a:pt x="45827" y="120000"/>
                </a:lnTo>
                <a:cubicBezTo>
                  <a:pt x="45950" y="39498"/>
                  <a:pt x="46096" y="0"/>
                  <a:pt x="46251" y="0"/>
                </a:cubicBezTo>
                <a:close/>
                <a:moveTo>
                  <a:pt x="37086" y="0"/>
                </a:moveTo>
                <a:cubicBezTo>
                  <a:pt x="37241" y="0"/>
                  <a:pt x="37387" y="39498"/>
                  <a:pt x="37510" y="120000"/>
                </a:cubicBezTo>
                <a:lnTo>
                  <a:pt x="36662" y="120000"/>
                </a:lnTo>
                <a:cubicBezTo>
                  <a:pt x="36784" y="39498"/>
                  <a:pt x="36931" y="0"/>
                  <a:pt x="37086" y="0"/>
                </a:cubicBezTo>
                <a:close/>
                <a:moveTo>
                  <a:pt x="27920" y="0"/>
                </a:moveTo>
                <a:cubicBezTo>
                  <a:pt x="28075" y="0"/>
                  <a:pt x="28221" y="39498"/>
                  <a:pt x="28344" y="120000"/>
                </a:cubicBezTo>
                <a:lnTo>
                  <a:pt x="27496" y="120000"/>
                </a:lnTo>
                <a:cubicBezTo>
                  <a:pt x="27619" y="39498"/>
                  <a:pt x="27765" y="0"/>
                  <a:pt x="27920" y="0"/>
                </a:cubicBezTo>
                <a:close/>
                <a:moveTo>
                  <a:pt x="18755" y="0"/>
                </a:moveTo>
                <a:cubicBezTo>
                  <a:pt x="18910" y="0"/>
                  <a:pt x="19056" y="39498"/>
                  <a:pt x="19179" y="120000"/>
                </a:cubicBezTo>
                <a:lnTo>
                  <a:pt x="18331" y="120000"/>
                </a:lnTo>
                <a:cubicBezTo>
                  <a:pt x="18453" y="39498"/>
                  <a:pt x="18600" y="0"/>
                  <a:pt x="18755" y="0"/>
                </a:cubicBezTo>
                <a:close/>
                <a:moveTo>
                  <a:pt x="9589" y="0"/>
                </a:moveTo>
                <a:cubicBezTo>
                  <a:pt x="9744" y="0"/>
                  <a:pt x="9890" y="39498"/>
                  <a:pt x="10013" y="120000"/>
                </a:cubicBezTo>
                <a:lnTo>
                  <a:pt x="9165" y="120000"/>
                </a:lnTo>
                <a:cubicBezTo>
                  <a:pt x="9288" y="39498"/>
                  <a:pt x="9434" y="0"/>
                  <a:pt x="9589" y="0"/>
                </a:cubicBezTo>
                <a:close/>
                <a:moveTo>
                  <a:pt x="424" y="0"/>
                </a:moveTo>
                <a:cubicBezTo>
                  <a:pt x="579" y="0"/>
                  <a:pt x="725" y="39498"/>
                  <a:pt x="848" y="120000"/>
                </a:cubicBezTo>
                <a:lnTo>
                  <a:pt x="0" y="120000"/>
                </a:lnTo>
                <a:cubicBezTo>
                  <a:pt x="122" y="39498"/>
                  <a:pt x="269" y="0"/>
                  <a:pt x="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71204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37745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122033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206321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29060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374897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459185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543473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27761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880625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796337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10492018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964913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11334899" y="365858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71204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37745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122033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206321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29060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374897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459185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543473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27761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880625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796337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10492018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964913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11334899" y="121135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71204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37745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122033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206321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29060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374897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459185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543473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627761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80625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796337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0492018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964913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1334899" y="2053952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71204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37745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22033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206321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29060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374897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459185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543473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627761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880625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796337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10492018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964913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1334899" y="290262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71204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37745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122033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206321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29060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374897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459185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543473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627761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880625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796337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10492018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964913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11334899" y="3746805"/>
            <a:ext cx="100015" cy="100013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 txBox="1"/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6" name="Shape 926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7" name="Shape 927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8" name="Shape 928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929" name="Shape 92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AB64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1024128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3" name="Shape 933"/>
          <p:cNvSpPr txBox="1"/>
          <p:nvPr>
            <p:ph idx="2" type="body"/>
          </p:nvPr>
        </p:nvSpPr>
        <p:spPr>
          <a:xfrm>
            <a:off x="5989319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4" name="Shape 934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5" name="Shape 935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6" name="Shape 936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9" name="Shape 939"/>
          <p:cNvSpPr txBox="1"/>
          <p:nvPr>
            <p:ph idx="1" type="body"/>
          </p:nvPr>
        </p:nvSpPr>
        <p:spPr>
          <a:xfrm>
            <a:off x="1024128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Questrial"/>
              <a:buNone/>
              <a:defRPr b="0" i="0" sz="2300" u="none" cap="none" strike="noStrik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0" name="Shape 940"/>
          <p:cNvSpPr txBox="1"/>
          <p:nvPr>
            <p:ph idx="2" type="body"/>
          </p:nvPr>
        </p:nvSpPr>
        <p:spPr>
          <a:xfrm>
            <a:off x="1024128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1" name="Shape 941"/>
          <p:cNvSpPr txBox="1"/>
          <p:nvPr>
            <p:ph idx="3" type="body"/>
          </p:nvPr>
        </p:nvSpPr>
        <p:spPr>
          <a:xfrm>
            <a:off x="5989319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Questrial"/>
              <a:buNone/>
              <a:defRPr b="0" i="0" sz="2300" u="none" cap="none" strike="noStrik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2" name="Shape 942"/>
          <p:cNvSpPr txBox="1"/>
          <p:nvPr>
            <p:ph idx="4" type="body"/>
          </p:nvPr>
        </p:nvSpPr>
        <p:spPr>
          <a:xfrm>
            <a:off x="5989319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3" name="Shape 94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4" name="Shape 94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5" name="Shape 94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8" name="Shape 948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9" name="Shape 949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0" name="Shape 950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3" name="Shape 953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4" name="Shape 954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type="title"/>
          </p:nvPr>
        </p:nvSpPr>
        <p:spPr>
          <a:xfrm>
            <a:off x="1024128" y="471508"/>
            <a:ext cx="438911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4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5715000" y="822959"/>
            <a:ext cx="5678423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1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416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406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447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477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416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8" name="Shape 958"/>
          <p:cNvSpPr txBox="1"/>
          <p:nvPr>
            <p:ph idx="2" type="body"/>
          </p:nvPr>
        </p:nvSpPr>
        <p:spPr>
          <a:xfrm>
            <a:off x="1024128" y="2257506"/>
            <a:ext cx="4389119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9" name="Shape 959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0" name="Shape 960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1" name="Shape 961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/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4" name="Shape 964"/>
          <p:cNvSpPr/>
          <p:nvPr>
            <p:ph idx="2" type="pic"/>
          </p:nvPr>
        </p:nvSpPr>
        <p:spPr>
          <a:xfrm>
            <a:off x="0" y="0"/>
            <a:ext cx="12188951" cy="4572000"/>
          </a:xfrm>
          <a:prstGeom prst="rect">
            <a:avLst/>
          </a:prstGeom>
          <a:solidFill>
            <a:srgbClr val="EEE09A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6" name="Shape 966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7" name="Shape 967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8" name="Shape 968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969" name="Shape 96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15" name="Shape 1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5" name="Shape 9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6" name="Shape 98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7" name="Shape 987"/>
          <p:cNvSpPr txBox="1"/>
          <p:nvPr>
            <p:ph idx="11" type="ftr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8" name="Shape 98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Relationship Id="rId5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Relationship Id="rId5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SQL WORKSHOP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/>
              <a:t>Fall</a:t>
            </a: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16</a:t>
            </a:r>
          </a:p>
        </p:txBody>
      </p:sp>
      <p:sp>
        <p:nvSpPr>
          <p:cNvPr id="1074" name="Shape 1074"/>
          <p:cNvSpPr txBox="1"/>
          <p:nvPr>
            <p:ph idx="1" type="subTitle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Tony Yin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Soyoung Lee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Dhruv Relwani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821825" y="1376800"/>
            <a:ext cx="109893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1. Download SQLite Studio from here: 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http://sqlitestuido.pl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2. Download </a:t>
            </a:r>
            <a:r>
              <a:rPr b="1" lang="en-US" sz="3600">
                <a:solidFill>
                  <a:srgbClr val="1C4587"/>
                </a:solidFill>
              </a:rPr>
              <a:t>Chinook.zip</a:t>
            </a:r>
            <a:r>
              <a:rPr lang="en-US" sz="3600">
                <a:solidFill>
                  <a:schemeClr val="dk1"/>
                </a:solidFill>
              </a:rPr>
              <a:t> from http://www.sqlitetutorial.net/sqlite-sample-database/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Platforms</a:t>
            </a:r>
          </a:p>
        </p:txBody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SQLite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PostgreSQL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MySQL</a:t>
            </a:r>
          </a:p>
        </p:txBody>
      </p:sp>
      <p:pic>
        <p:nvPicPr>
          <p:cNvPr id="1138" name="Shape 1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5487" y="4177382"/>
            <a:ext cx="2143200" cy="2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Shape 1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064" y="4244128"/>
            <a:ext cx="2266800" cy="20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Shape 1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5297" y="4586739"/>
            <a:ext cx="2845200" cy="15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31 at 4.44.17 PM.png" id="1146" name="Shape 1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693350"/>
            <a:ext cx="90868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 txBox="1"/>
          <p:nvPr/>
        </p:nvSpPr>
        <p:spPr>
          <a:xfrm>
            <a:off x="677325" y="6180675"/>
            <a:ext cx="11091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 txBox="1"/>
          <p:nvPr/>
        </p:nvSpPr>
        <p:spPr>
          <a:xfrm>
            <a:off x="1552575" y="408750"/>
            <a:ext cx="95391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Make sure to download </a:t>
            </a:r>
            <a:r>
              <a:rPr b="1" lang="en-US" sz="2400">
                <a:solidFill>
                  <a:srgbClr val="1C4587"/>
                </a:solidFill>
              </a:rPr>
              <a:t>Chinook.zip</a:t>
            </a:r>
            <a:r>
              <a:rPr lang="en-US" sz="2400"/>
              <a:t> from </a:t>
            </a:r>
            <a:r>
              <a:rPr lang="en-US" sz="2400">
                <a:solidFill>
                  <a:schemeClr val="dk1"/>
                </a:solidFill>
              </a:rPr>
              <a:t>http://www.sqlitetutorial.net/sqlite-sample-database/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BASIC SYNTAX</a:t>
            </a:r>
          </a:p>
        </p:txBody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SELECT </a:t>
            </a:r>
            <a:r>
              <a:rPr lang="en-US"/>
              <a:t>[DISTINCT]  column expression list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FROM </a:t>
            </a:r>
            <a:r>
              <a:rPr lang="en-US"/>
              <a:t> table_ name  AS  alias_name (for shorthand naming purposes)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WHERE </a:t>
            </a:r>
            <a:r>
              <a:rPr lang="en-US"/>
              <a:t> condition     AND/OR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LIMIT   the limited number of rows to return</a:t>
            </a:r>
            <a:r>
              <a:rPr lang="en-US"/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DISTINCT removes duplicates before output.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/>
          <p:nvPr>
            <p:ph type="title"/>
          </p:nvPr>
        </p:nvSpPr>
        <p:spPr>
          <a:xfrm>
            <a:off x="1024125" y="585222"/>
            <a:ext cx="9720000" cy="110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</a:t>
            </a:r>
          </a:p>
        </p:txBody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1024125" y="1694625"/>
            <a:ext cx="9720000" cy="4590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Q1) List the first name and last name of customers  in the United States.</a:t>
            </a:r>
          </a:p>
          <a:p>
            <a:pPr indent="48260" lvl="0" marL="1005839">
              <a:spcBef>
                <a:spcPts val="0"/>
              </a:spcBef>
              <a:buNone/>
            </a:pPr>
            <a:r>
              <a:rPr lang="en-US"/>
              <a:t> select c.FirstName, c.LastName</a:t>
            </a:r>
          </a:p>
          <a:p>
            <a:pPr indent="48260" lvl="0" marL="1005839">
              <a:spcBef>
                <a:spcPts val="0"/>
              </a:spcBef>
              <a:buNone/>
            </a:pPr>
            <a:r>
              <a:rPr lang="en-US"/>
              <a:t> from customers  as c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		   where c.Country = "USA";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Q2) List 10 different first names of customers who are in the United States. 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sqlite&gt; select distinct c.FirstName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   ...&gt; from customers c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   ...&gt; where c.Country = "USA"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 txBox="1"/>
          <p:nvPr>
            <p:ph type="title"/>
          </p:nvPr>
        </p:nvSpPr>
        <p:spPr>
          <a:xfrm>
            <a:off x="1024125" y="585224"/>
            <a:ext cx="9720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AGGREGATE</a:t>
            </a:r>
            <a:r>
              <a:rPr lang="en-US"/>
              <a:t> FUNCTIONS</a:t>
            </a:r>
          </a:p>
        </p:txBody>
      </p:sp>
      <p:sp>
        <p:nvSpPr>
          <p:cNvPr id="1167" name="Shape 1167"/>
          <p:cNvSpPr txBox="1"/>
          <p:nvPr>
            <p:ph idx="1" type="body"/>
          </p:nvPr>
        </p:nvSpPr>
        <p:spPr>
          <a:xfrm>
            <a:off x="941300" y="1809875"/>
            <a:ext cx="106914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SUM()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What is the total revenue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(using UnitPrice and Quantity  in the invoice_items table)?</a:t>
            </a:r>
          </a:p>
          <a:p>
            <a:pPr indent="3873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sqlite&gt; select sum(UnitPrice*Quantity)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...&gt; from invoice_items;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>
                <a:solidFill>
                  <a:srgbClr val="073763"/>
                </a:solidFill>
              </a:rPr>
              <a:t>AVG</a:t>
            </a:r>
            <a:r>
              <a:rPr b="0" i="0" lang="en-US" sz="2200" u="none" cap="none" strike="noStrike">
                <a:solidFill>
                  <a:srgbClr val="073763"/>
                </a:solidFill>
                <a:latin typeface="Questrial"/>
                <a:ea typeface="Questrial"/>
                <a:cs typeface="Questrial"/>
                <a:sym typeface="Questrial"/>
              </a:rPr>
              <a:t>()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COUNT() </a:t>
            </a:r>
            <a:r>
              <a:rPr lang="en-US"/>
              <a:t> returns the total number of values in a given column</a:t>
            </a:r>
          </a:p>
          <a:p>
            <a:pPr indent="-228600" lvl="0" marL="914400" rtl="0">
              <a:spcBef>
                <a:spcPts val="140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COUNT(*) </a:t>
            </a:r>
            <a:r>
              <a:rPr lang="en-US"/>
              <a:t>returns the number of rows in the table</a:t>
            </a: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 1) How many rows in the invoice_items table? </a:t>
            </a: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2) How many distinct values in UnitPrice?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/>
          <p:nvPr>
            <p:ph type="title"/>
          </p:nvPr>
        </p:nvSpPr>
        <p:spPr>
          <a:xfrm>
            <a:off x="1024125" y="585221"/>
            <a:ext cx="97200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AGGREGATES </a:t>
            </a:r>
            <a:r>
              <a:rPr lang="en-US"/>
              <a:t>and</a:t>
            </a: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GROUP BY</a:t>
            </a:r>
          </a:p>
        </p:txBody>
      </p:sp>
      <p:sp>
        <p:nvSpPr>
          <p:cNvPr id="1173" name="Shape 1173"/>
          <p:cNvSpPr txBox="1"/>
          <p:nvPr>
            <p:ph idx="1" type="body"/>
          </p:nvPr>
        </p:nvSpPr>
        <p:spPr>
          <a:xfrm>
            <a:off x="1024125" y="1762800"/>
            <a:ext cx="106743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Are used to apply aggregate functions by a specified column, group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SELECT column_name, aggregate_function(column_name)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FROM table_name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GROUP BY column_name;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Georgia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List the number of customers by country and the corresponding country.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sqlite&gt; select count(CustomerId), Country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	...&gt; from customers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	...&gt; group by Country;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 txBox="1"/>
          <p:nvPr>
            <p:ph type="title"/>
          </p:nvPr>
        </p:nvSpPr>
        <p:spPr>
          <a:xfrm>
            <a:off x="1024125" y="585224"/>
            <a:ext cx="9720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/>
              <a:t>GROUP BY and HAVING  </a:t>
            </a:r>
          </a:p>
        </p:txBody>
      </p:sp>
      <p:sp>
        <p:nvSpPr>
          <p:cNvPr id="1179" name="Shape 1179"/>
          <p:cNvSpPr txBox="1"/>
          <p:nvPr>
            <p:ph idx="1" type="body"/>
          </p:nvPr>
        </p:nvSpPr>
        <p:spPr>
          <a:xfrm>
            <a:off x="1024125" y="1645350"/>
            <a:ext cx="10443900" cy="4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-US" sz="2400"/>
              <a:t>Are used to filter groups based on some conditions </a:t>
            </a: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073763"/>
                </a:solidFill>
              </a:rPr>
              <a:t>Having</a:t>
            </a:r>
            <a:r>
              <a:rPr lang="en-US" sz="2400"/>
              <a:t> aggregate_function (column_name)  operator  value</a:t>
            </a: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ex) 	Having count (customerId) &gt;= 2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</a:pPr>
            <a:r>
              <a:rPr lang="en-US"/>
              <a:t>WHERE = Subset data before running the query</a:t>
            </a:r>
          </a:p>
          <a:p>
            <a:pPr indent="45720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Eliminate rows in a table</a:t>
            </a: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GROUP BY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</a:pPr>
            <a:r>
              <a:rPr lang="en-US"/>
              <a:t>HAVING = Subset data after running query, aggregate functions are allowed</a:t>
            </a: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	Eliminate groups after group by </a:t>
            </a: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List the number of customers by country where there are at least 2 customers</a:t>
            </a: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...&gt; order by BirthDate;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8175" lvl="1" marL="26517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 txBox="1"/>
          <p:nvPr>
            <p:ph type="title"/>
          </p:nvPr>
        </p:nvSpPr>
        <p:spPr>
          <a:xfrm>
            <a:off x="1024125" y="585223"/>
            <a:ext cx="9720000" cy="122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/>
              <a:t>ORDER BY</a:t>
            </a:r>
          </a:p>
        </p:txBody>
      </p:sp>
      <p:sp>
        <p:nvSpPr>
          <p:cNvPr id="1186" name="Shape 1186"/>
          <p:cNvSpPr txBox="1"/>
          <p:nvPr>
            <p:ph idx="1" type="body"/>
          </p:nvPr>
        </p:nvSpPr>
        <p:spPr>
          <a:xfrm>
            <a:off x="1024125" y="1807725"/>
            <a:ext cx="10740600" cy="450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Is used to sort the result-set by one or more columns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073763"/>
                </a:solidFill>
              </a:rPr>
              <a:t>ORDER BY</a:t>
            </a:r>
            <a:r>
              <a:rPr lang="en-US" sz="2400"/>
              <a:t> column_name, [column_name]  [DESC] </a:t>
            </a:r>
          </a:p>
          <a:p>
            <a:pPr indent="-355600" lvl="0" marL="45720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Default is “ascending”;  put DESC for “descending” order </a:t>
            </a:r>
          </a:p>
          <a:p>
            <a:pPr indent="-69850" lvl="0" mar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Order the previous problem by the number of customers in descending order.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Order the same problem by country names alphabetically. 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select Country, Count(CustomerId) as numCust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from customers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by Country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Having numCust &gt;=2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order by Country; 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/>
        </p:nvSpPr>
        <p:spPr>
          <a:xfrm>
            <a:off x="5080000" y="0"/>
            <a:ext cx="7111999" cy="5343350"/>
          </a:xfrm>
          <a:prstGeom prst="teardrop">
            <a:avLst>
              <a:gd fmla="val 100000" name="adj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6604000" y="1043270"/>
            <a:ext cx="4267199" cy="3206011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Shape 1193"/>
          <p:cNvSpPr txBox="1"/>
          <p:nvPr/>
        </p:nvSpPr>
        <p:spPr>
          <a:xfrm>
            <a:off x="6743224" y="1522250"/>
            <a:ext cx="4031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Multi-Relation Queries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1650475" y="5705525"/>
            <a:ext cx="81954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Reference: CS 186 Fall 2016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Shape 120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01" name="Shape 120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Shape 120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03" name="Shape 1203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Querying Multiple Relations</a:t>
            </a:r>
          </a:p>
        </p:txBody>
      </p:sp>
      <p:sp>
        <p:nvSpPr>
          <p:cNvPr id="1204" name="Shape 1204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05" name="Shape 1205"/>
          <p:cNvSpPr txBox="1"/>
          <p:nvPr>
            <p:ph idx="11" type="ftr"/>
          </p:nvPr>
        </p:nvSpPr>
        <p:spPr>
          <a:xfrm>
            <a:off x="0" y="5767387"/>
            <a:ext cx="38608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Shape 1206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Shape 1207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S.sname</a:t>
            </a:r>
            <a:b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 S, Reserves R</a:t>
            </a:r>
            <a:b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102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8" name="Shape 1208"/>
          <p:cNvGraphicFramePr/>
          <p:nvPr/>
        </p:nvGraphicFramePr>
        <p:xfrm>
          <a:off x="609600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{EEF9E949-EB61-449B-9EBC-286159E60FB7}</a:tableStyleId>
              </a:tblPr>
              <a:tblGrid>
                <a:gridCol w="1447800"/>
                <a:gridCol w="1600200"/>
                <a:gridCol w="1295400"/>
                <a:gridCol w="1447800"/>
              </a:tblGrid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45700" marB="45700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T="45700" marB="45700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09" name="Shape 1209"/>
          <p:cNvSpPr/>
          <p:nvPr/>
        </p:nvSpPr>
        <p:spPr>
          <a:xfrm>
            <a:off x="508000" y="3448050"/>
            <a:ext cx="1545166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Sailors</a:t>
            </a:r>
          </a:p>
        </p:txBody>
      </p:sp>
      <p:graphicFrame>
        <p:nvGraphicFramePr>
          <p:cNvPr id="1210" name="Shape 1210"/>
          <p:cNvGraphicFramePr/>
          <p:nvPr/>
        </p:nvGraphicFramePr>
        <p:xfrm>
          <a:off x="73406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{EEF9E949-EB61-449B-9EBC-286159E60FB7}</a:tableStyleId>
              </a:tblPr>
              <a:tblGrid>
                <a:gridCol w="1447800"/>
                <a:gridCol w="1447800"/>
                <a:gridCol w="1447800"/>
              </a:tblGrid>
              <a:tr h="39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39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11" name="Shape 1211"/>
          <p:cNvSpPr/>
          <p:nvPr/>
        </p:nvSpPr>
        <p:spPr>
          <a:xfrm>
            <a:off x="7239000" y="3429000"/>
            <a:ext cx="19113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GOALS AND OBJECTIVES</a:t>
            </a:r>
          </a:p>
        </p:txBody>
      </p:sp>
      <p:sp>
        <p:nvSpPr>
          <p:cNvPr id="1081" name="Shape 1081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Give you hands-on experience with the SQL language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 practical uses of SQL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Enough knowledge to practice on your own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Shape 121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17" name="Shape 121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Shape 121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19" name="Shape 1219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 Queries</a:t>
            </a:r>
          </a:p>
        </p:txBody>
      </p:sp>
      <p:sp>
        <p:nvSpPr>
          <p:cNvPr id="1220" name="Shape 1220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21" name="Shape 1221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Shape 1222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expression list&gt;</a:t>
            </a:r>
            <a:b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&lt;table1 [AS t1], ... , tableN [AS tn]&gt;</a:t>
            </a:r>
            <a:b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&lt;predicate&gt;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b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GROUP BY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list&gt;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b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HAVING</a:t>
            </a: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&lt;predicate&gt;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b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ORDER BY </a:t>
            </a:r>
            <a:r>
              <a:rPr b="0" i="1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list&gt;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b="0" i="0" lang="en-US" sz="2000" u="none" cap="none" strike="noStrik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Shape 122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28" name="Shape 122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Shape 122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30" name="Shape 1230"/>
          <p:cNvSpPr txBox="1"/>
          <p:nvPr>
            <p:ph type="title"/>
          </p:nvPr>
        </p:nvSpPr>
        <p:spPr>
          <a:xfrm>
            <a:off x="609600" y="658322"/>
            <a:ext cx="10972800" cy="549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 Semantics Recap</a:t>
            </a:r>
          </a:p>
        </p:txBody>
      </p:sp>
      <p:sp>
        <p:nvSpPr>
          <p:cNvPr id="1231" name="Shape 1231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32" name="Shape 1232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Shape 1233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[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 target-list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relation-list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qualification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compute cross product of tables.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Check conditions, discard tuples that fail.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Specify desired fields in output.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(optional): eliminate duplicate rows.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Shape 1238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39" name="Shape 1239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41" name="Shape 1241"/>
          <p:cNvSpPr txBox="1"/>
          <p:nvPr>
            <p:ph type="title"/>
          </p:nvPr>
        </p:nvSpPr>
        <p:spPr>
          <a:xfrm>
            <a:off x="609600" y="1524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Conceptual SQL Evaluation</a:t>
            </a:r>
          </a:p>
        </p:txBody>
      </p:sp>
      <p:sp>
        <p:nvSpPr>
          <p:cNvPr id="1242" name="Shape 1242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43" name="Shape 1243"/>
          <p:cNvSpPr txBox="1"/>
          <p:nvPr>
            <p:ph idx="11" type="ftr"/>
          </p:nvPr>
        </p:nvSpPr>
        <p:spPr>
          <a:xfrm>
            <a:off x="0" y="6453187"/>
            <a:ext cx="38608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5791200" y="76200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Shape 1245"/>
          <p:cNvSpPr txBox="1"/>
          <p:nvPr/>
        </p:nvSpPr>
        <p:spPr>
          <a:xfrm>
            <a:off x="1017666" y="1371600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5558366" y="990600"/>
            <a:ext cx="6633633" cy="16287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SELECT        [DISTINCT]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target-list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FROM       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relation-list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WHERE      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qualification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 BY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grouping-list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HAVING      </a:t>
            </a:r>
            <a:r>
              <a:rPr b="0" i="1" lang="en-US" sz="2000" u="none" cap="none" strike="noStrik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group-qualification</a:t>
            </a:r>
          </a:p>
        </p:txBody>
      </p:sp>
      <p:sp>
        <p:nvSpPr>
          <p:cNvPr id="1247" name="Shape 1247"/>
          <p:cNvSpPr/>
          <p:nvPr/>
        </p:nvSpPr>
        <p:spPr>
          <a:xfrm>
            <a:off x="3962400" y="32766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SELECT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x="812800" y="5867400"/>
            <a:ext cx="26415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     cross-product 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0" y="4648200"/>
            <a:ext cx="3454400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Apply selections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(eliminate rows)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0" y="3124200"/>
            <a:ext cx="4165599" cy="100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 away columns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(just keep those used in SELECT, GBY, HAVING)</a:t>
            </a:r>
          </a:p>
        </p:txBody>
      </p:sp>
      <p:sp>
        <p:nvSpPr>
          <p:cNvPr id="1251" name="Shape 1251"/>
          <p:cNvSpPr/>
          <p:nvPr/>
        </p:nvSpPr>
        <p:spPr>
          <a:xfrm>
            <a:off x="3962400" y="46482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WHERE</a:t>
            </a:r>
          </a:p>
        </p:txBody>
      </p:sp>
      <p:sp>
        <p:nvSpPr>
          <p:cNvPr id="1252" name="Shape 1252"/>
          <p:cNvSpPr/>
          <p:nvPr/>
        </p:nvSpPr>
        <p:spPr>
          <a:xfrm>
            <a:off x="3860800" y="58674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FROM</a:t>
            </a:r>
          </a:p>
        </p:txBody>
      </p:sp>
      <p:sp>
        <p:nvSpPr>
          <p:cNvPr id="1253" name="Shape 1253"/>
          <p:cNvSpPr/>
          <p:nvPr/>
        </p:nvSpPr>
        <p:spPr>
          <a:xfrm>
            <a:off x="7721600" y="58674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GROUP BY</a:t>
            </a:r>
          </a:p>
        </p:txBody>
      </p:sp>
      <p:sp>
        <p:nvSpPr>
          <p:cNvPr id="1254" name="Shape 1254"/>
          <p:cNvSpPr/>
          <p:nvPr/>
        </p:nvSpPr>
        <p:spPr>
          <a:xfrm>
            <a:off x="7721600" y="46482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HAVING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10363200" y="4648200"/>
            <a:ext cx="18287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Eliminate groups</a:t>
            </a:r>
          </a:p>
        </p:txBody>
      </p:sp>
      <p:sp>
        <p:nvSpPr>
          <p:cNvPr id="1256" name="Shape 1256"/>
          <p:cNvSpPr/>
          <p:nvPr/>
        </p:nvSpPr>
        <p:spPr>
          <a:xfrm>
            <a:off x="7721600" y="3276600"/>
            <a:ext cx="2336800" cy="609599"/>
          </a:xfrm>
          <a:prstGeom prst="ellipse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[DISTINCT]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10363200" y="3276600"/>
            <a:ext cx="18287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Eliminate duplicates</a:t>
            </a:r>
          </a:p>
        </p:txBody>
      </p:sp>
      <p:cxnSp>
        <p:nvCxnSpPr>
          <p:cNvPr id="1258" name="Shape 1258"/>
          <p:cNvCxnSpPr/>
          <p:nvPr/>
        </p:nvCxnSpPr>
        <p:spPr>
          <a:xfrm>
            <a:off x="5080000" y="5257800"/>
            <a:ext cx="0" cy="60959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1259" name="Shape 1259"/>
          <p:cNvCxnSpPr/>
          <p:nvPr/>
        </p:nvCxnSpPr>
        <p:spPr>
          <a:xfrm>
            <a:off x="5080000" y="3886200"/>
            <a:ext cx="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1260" name="Shape 1260"/>
          <p:cNvCxnSpPr/>
          <p:nvPr/>
        </p:nvCxnSpPr>
        <p:spPr>
          <a:xfrm>
            <a:off x="8839200" y="5257800"/>
            <a:ext cx="0" cy="60959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1261" name="Shape 1261"/>
          <p:cNvCxnSpPr/>
          <p:nvPr/>
        </p:nvCxnSpPr>
        <p:spPr>
          <a:xfrm>
            <a:off x="8839200" y="3886200"/>
            <a:ext cx="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  <p:sp>
        <p:nvSpPr>
          <p:cNvPr id="1262" name="Shape 1262"/>
          <p:cNvSpPr/>
          <p:nvPr/>
        </p:nvSpPr>
        <p:spPr>
          <a:xfrm>
            <a:off x="5080000" y="2895600"/>
            <a:ext cx="2641599" cy="3276600"/>
          </a:xfrm>
          <a:custGeom>
            <a:pathLst>
              <a:path extrusionOk="0" h="120000" w="120000">
                <a:moveTo>
                  <a:pt x="0" y="13953"/>
                </a:moveTo>
                <a:lnTo>
                  <a:pt x="0" y="0"/>
                </a:lnTo>
                <a:lnTo>
                  <a:pt x="64615" y="0"/>
                </a:lnTo>
                <a:lnTo>
                  <a:pt x="64615" y="120000"/>
                </a:lnTo>
                <a:lnTo>
                  <a:pt x="120000" y="120000"/>
                </a:ln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263" name="Shape 1263"/>
          <p:cNvCxnSpPr/>
          <p:nvPr/>
        </p:nvCxnSpPr>
        <p:spPr>
          <a:xfrm>
            <a:off x="8839200" y="2667000"/>
            <a:ext cx="0" cy="60959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lg" w="lg" type="triangl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Shape 1269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70" name="Shape 1270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Shape 1271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72" name="Shape 1272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sailors who have reserved at least one boat</a:t>
            </a:r>
          </a:p>
        </p:txBody>
      </p:sp>
      <p:sp>
        <p:nvSpPr>
          <p:cNvPr id="1273" name="Shape 1273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74" name="Shape 127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Shape 1275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 a difference here, if sid is a foreign key from Sailors to Reserves? (Hint : sid will be a primary key in Reserves table).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1625600" y="1890963"/>
            <a:ext cx="10062583" cy="138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S, Reserves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8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Shape 1282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83" name="Shape 1283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Shape 1284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285" name="Shape 1285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 a </a:t>
            </a: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33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286" name="Shape 1286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7" name="Shape 1287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Shape 1288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1219200" y="1381125"/>
            <a:ext cx="8619066" cy="163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(B.color='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B.color='</a:t>
            </a:r>
            <a:r>
              <a:rPr b="0" i="0" lang="en-US" sz="2000" u="none" cap="none" strike="noStrik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')</a:t>
            </a:r>
          </a:p>
        </p:txBody>
      </p:sp>
      <p:sp>
        <p:nvSpPr>
          <p:cNvPr id="1290" name="Shape 1290"/>
          <p:cNvSpPr/>
          <p:nvPr/>
        </p:nvSpPr>
        <p:spPr>
          <a:xfrm>
            <a:off x="1219200" y="3733800"/>
            <a:ext cx="8432800" cy="2555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B.color='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UNION ALL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b="0" i="0" lang="en-US" sz="2000" u="none" cap="none" strike="noStrik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b="0" i="0" lang="en-US" sz="20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x="1828800" y="3133725"/>
            <a:ext cx="143298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... or: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Shape 129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98" name="Shape 129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Shape 129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00" name="Shape 1300"/>
          <p:cNvSpPr txBox="1"/>
          <p:nvPr>
            <p:ph type="title"/>
          </p:nvPr>
        </p:nvSpPr>
        <p:spPr>
          <a:xfrm>
            <a:off x="406400" y="76200"/>
            <a:ext cx="115824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</a:t>
            </a:r>
            <a:b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3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0" i="0" lang="en-US" sz="33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301" name="Shape 1301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02" name="Shape 1302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Shape 1303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1524000" y="2514600"/>
            <a:ext cx="9347200" cy="15700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(B.color='</a:t>
            </a:r>
            <a:r>
              <a:rPr b="0" i="0" lang="en-US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B.color='</a:t>
            </a:r>
            <a:r>
              <a:rPr b="0" i="0" lang="en-US" sz="2400" u="none" cap="none" strike="noStrik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Shape 131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11" name="Shape 131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Shape 131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13" name="Shape 1313"/>
          <p:cNvSpPr txBox="1"/>
          <p:nvPr>
            <p:ph type="title"/>
          </p:nvPr>
        </p:nvSpPr>
        <p:spPr>
          <a:xfrm>
            <a:off x="406400" y="76200"/>
            <a:ext cx="115824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</a:t>
            </a:r>
            <a:b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3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0" i="0" lang="en-US" sz="33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314" name="Shape 1314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Shape 1316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1320800" y="1905000"/>
            <a:ext cx="9956800" cy="4156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R.bid=B.bid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b="0" i="0" lang="en-US" sz="2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INTERSECT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Boats B,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R.bid=B.bid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b="0" i="0" lang="en-US" sz="2400" u="none" cap="none" strike="noStrik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Shape 1323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24" name="Shape 1324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26" name="Shape 1326"/>
          <p:cNvSpPr txBox="1"/>
          <p:nvPr>
            <p:ph type="title"/>
          </p:nvPr>
        </p:nvSpPr>
        <p:spPr>
          <a:xfrm>
            <a:off x="406400" y="619779"/>
            <a:ext cx="115824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 have not reserved a boat</a:t>
            </a:r>
          </a:p>
        </p:txBody>
      </p:sp>
      <p:sp>
        <p:nvSpPr>
          <p:cNvPr id="1327" name="Shape 1327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2540000" y="2514600"/>
            <a:ext cx="7213600" cy="30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EXCEPT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Shape 133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35" name="Shape 133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Shape 133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37" name="Shape 1337"/>
          <p:cNvSpPr txBox="1"/>
          <p:nvPr>
            <p:ph type="title"/>
          </p:nvPr>
        </p:nvSpPr>
        <p:spPr>
          <a:xfrm>
            <a:off x="406400" y="619779"/>
            <a:ext cx="115824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Nested Queries: </a:t>
            </a:r>
            <a:r>
              <a:rPr b="0" i="0" lang="en-US" sz="33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</a:p>
        </p:txBody>
      </p:sp>
      <p:sp>
        <p:nvSpPr>
          <p:cNvPr id="1338" name="Shape 1338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2641600" y="2514600"/>
            <a:ext cx="6593417" cy="2678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S.sname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 </a:t>
            </a:r>
            <a:r>
              <a:rPr b="1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(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R.sid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Reserves 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R.bid=102)</a:t>
            </a:r>
          </a:p>
        </p:txBody>
      </p:sp>
      <p:sp>
        <p:nvSpPr>
          <p:cNvPr id="1341" name="Shape 1341"/>
          <p:cNvSpPr/>
          <p:nvPr/>
        </p:nvSpPr>
        <p:spPr>
          <a:xfrm>
            <a:off x="1117600" y="1752600"/>
            <a:ext cx="8902111" cy="5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135B02"/>
                </a:solidFill>
                <a:latin typeface="Calibri"/>
                <a:ea typeface="Calibri"/>
                <a:cs typeface="Calibri"/>
                <a:sym typeface="Calibri"/>
              </a:rPr>
              <a:t>Names of sailors who’ve reserved boat #102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Shape 134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47" name="Shape 134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49" name="Shape 1349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NULL Values</a:t>
            </a:r>
          </a:p>
        </p:txBody>
      </p:sp>
      <p:sp>
        <p:nvSpPr>
          <p:cNvPr id="1350" name="Shape 1350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51" name="Shape 1351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Shape 1352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Field values are sometimes unknown or inapplicable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SQL provides a special value null for such situations.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presence of null complicates many issues. E.g.: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Special syntax “IS NULL” and “IS NOT NULL”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rating IS NULL. Consider predicate “rating&gt;8”. 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True?  False? 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about AND, OR and NOT connectives?  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SUM?</a:t>
            </a:r>
          </a:p>
          <a:p>
            <a:pPr indent="-285750" lvl="1" marL="74295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need a 3-valued logic  (true, false and unknown).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WHAT IS SQL</a:t>
            </a:r>
          </a:p>
        </p:txBody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SQL (Structured Query Language) 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used to access a</a:t>
            </a:r>
            <a:r>
              <a:rPr lang="en-US"/>
              <a:t>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manipulate data in databases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Allows users to communicate with a database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Database - ?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/>
          <p:nvPr/>
        </p:nvSpPr>
        <p:spPr>
          <a:xfrm>
            <a:off x="5080000" y="0"/>
            <a:ext cx="7111999" cy="5343350"/>
          </a:xfrm>
          <a:prstGeom prst="teardrop">
            <a:avLst>
              <a:gd fmla="val 100000" name="adj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6604000" y="1043270"/>
            <a:ext cx="4267199" cy="3206011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 txBox="1"/>
          <p:nvPr/>
        </p:nvSpPr>
        <p:spPr>
          <a:xfrm>
            <a:off x="7213601" y="2260902"/>
            <a:ext cx="3234446" cy="830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Joins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Shape 136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65" name="Shape 136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Shape 136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67" name="Shape 1367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</a:p>
        </p:txBody>
      </p:sp>
      <p:sp>
        <p:nvSpPr>
          <p:cNvPr id="1368" name="Shape 1368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69" name="Shape 1369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Shape 1370"/>
          <p:cNvSpPr/>
          <p:nvPr/>
        </p:nvSpPr>
        <p:spPr>
          <a:xfrm>
            <a:off x="304800" y="1524000"/>
            <a:ext cx="11684000" cy="22474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(column_list)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1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table_name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[INNER |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{LEFT | RIGHT | FULL} {OUTER}]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JOIN</a:t>
            </a:r>
            <a:r>
              <a:rPr b="0" i="1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table_name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ON</a:t>
            </a:r>
            <a:r>
              <a:rPr b="0" i="1" lang="en-US" sz="2000" u="none" cap="none" strike="noStrik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qualification_list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b="0" i="0" lang="en-US" sz="2000" u="none" cap="none" strike="noStrik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71" name="Shape 1371"/>
          <p:cNvSpPr txBox="1"/>
          <p:nvPr/>
        </p:nvSpPr>
        <p:spPr>
          <a:xfrm>
            <a:off x="1017666" y="1621529"/>
            <a:ext cx="10178293" cy="36362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default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Shape 137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77" name="Shape 137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79" name="Shape 1379"/>
          <p:cNvSpPr txBox="1"/>
          <p:nvPr>
            <p:ph type="title"/>
          </p:nvPr>
        </p:nvSpPr>
        <p:spPr>
          <a:xfrm>
            <a:off x="609600" y="2286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Inner Joins</a:t>
            </a:r>
          </a:p>
        </p:txBody>
      </p:sp>
      <p:sp>
        <p:nvSpPr>
          <p:cNvPr id="1380" name="Shape 1380"/>
          <p:cNvSpPr txBox="1"/>
          <p:nvPr>
            <p:ph idx="1" type="body"/>
          </p:nvPr>
        </p:nvSpPr>
        <p:spPr>
          <a:xfrm>
            <a:off x="609600" y="893869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81" name="Shape 1381"/>
          <p:cNvSpPr/>
          <p:nvPr/>
        </p:nvSpPr>
        <p:spPr>
          <a:xfrm>
            <a:off x="5791200" y="797727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Shape 1382"/>
          <p:cNvSpPr txBox="1"/>
          <p:nvPr/>
        </p:nvSpPr>
        <p:spPr>
          <a:xfrm>
            <a:off x="1017666" y="1178725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SELECT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FROM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s, Reserves r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WHERE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SELECT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FROM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 JOIN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 r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            ON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9550400" y="1828800"/>
            <a:ext cx="2438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are equivalent!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Shape 1388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89" name="Shape 1389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Shape 1390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391" name="Shape 1391"/>
          <p:cNvSpPr/>
          <p:nvPr/>
        </p:nvSpPr>
        <p:spPr>
          <a:xfrm>
            <a:off x="1828800" y="660095"/>
            <a:ext cx="8534399" cy="10163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 </a:t>
            </a:r>
            <a:b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Sailors2 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 JOIN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b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ON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r.sid;</a:t>
            </a:r>
          </a:p>
        </p:txBody>
      </p:sp>
      <p:pic>
        <p:nvPicPr>
          <p:cNvPr id="1392" name="Shape 1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350" y="4495800"/>
            <a:ext cx="5262033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Shape 1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1981200"/>
            <a:ext cx="7524750" cy="21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Shape 13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40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Shape 1399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00" name="Shape 1400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Shape 1401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02" name="Shape 1402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</a:p>
        </p:txBody>
      </p:sp>
      <p:sp>
        <p:nvSpPr>
          <p:cNvPr id="1403" name="Shape 1403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04" name="Shape 140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Shape 1405"/>
          <p:cNvSpPr txBox="1"/>
          <p:nvPr/>
        </p:nvSpPr>
        <p:spPr>
          <a:xfrm>
            <a:off x="1017666" y="1621528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matched rows, plus all unmatched rows from the table on the </a:t>
            </a: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the join clause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(use nulls in fields of non-matching tuples)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s.sid, s.sname, r.bid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Sailors2 s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 OUTER JOIN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Reserves2 r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r.sid;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sailors &amp; bid for boat in any of their reservations</a:t>
            </a:r>
          </a:p>
          <a:p>
            <a:pPr indent="-285750" lvl="1" marL="742950" marR="0" rtl="0" algn="l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match for s.sid? r.sid </a:t>
            </a:r>
            <a:r>
              <a:rPr b="0" i="0" lang="en-US" sz="2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NULL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0" name="Shape 141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11" name="Shape 141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Shape 141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i="0" lang="en-US" sz="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13" name="Shape 1413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 </a:t>
            </a:r>
            <a:b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Sailors2 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 OUTER JOIN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b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ON </a:t>
            </a:r>
            <a:r>
              <a:rPr b="0" i="0" lang="en-US" sz="2000" u="none" cap="none" strike="noStrik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r.sid;</a:t>
            </a:r>
          </a:p>
        </p:txBody>
      </p:sp>
      <p:pic>
        <p:nvPicPr>
          <p:cNvPr id="1414" name="Shape 1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782" y="4724400"/>
            <a:ext cx="6371166" cy="177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Shape 14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49" y="1981200"/>
            <a:ext cx="7524750" cy="21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Shape 14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9249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7" name="Shape 1417"/>
          <p:cNvGrpSpPr/>
          <p:nvPr/>
        </p:nvGrpSpPr>
        <p:grpSpPr>
          <a:xfrm>
            <a:off x="8940800" y="5943600"/>
            <a:ext cx="3086821" cy="584774"/>
            <a:chOff x="6705600" y="5943600"/>
            <a:chExt cx="2315116" cy="584774"/>
          </a:xfrm>
        </p:grpSpPr>
        <p:cxnSp>
          <p:nvCxnSpPr>
            <p:cNvPr id="1418" name="Shape 1418"/>
            <p:cNvCxnSpPr/>
            <p:nvPr/>
          </p:nvCxnSpPr>
          <p:spPr>
            <a:xfrm rot="10800000">
              <a:off x="6705600" y="6248400"/>
              <a:ext cx="1066799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419" name="Shape 1419"/>
            <p:cNvSpPr txBox="1"/>
            <p:nvPr/>
          </p:nvSpPr>
          <p:spPr>
            <a:xfrm>
              <a:off x="7848600" y="5943600"/>
              <a:ext cx="1172116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3200" u="none" cap="none" strike="noStrike">
                  <a:solidFill>
                    <a:schemeClr val="dk2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NULL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Shape 142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25" name="Shape 142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Shape 142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lang="en-US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27" name="Shape 1427"/>
          <p:cNvSpPr txBox="1"/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</a:p>
        </p:txBody>
      </p:sp>
      <p:sp>
        <p:nvSpPr>
          <p:cNvPr id="1428" name="Shape 1428"/>
          <p:cNvSpPr txBox="1"/>
          <p:nvPr>
            <p:ph idx="1" type="body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29" name="Shape 1429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Shape 1430"/>
          <p:cNvSpPr txBox="1"/>
          <p:nvPr/>
        </p:nvSpPr>
        <p:spPr>
          <a:xfrm>
            <a:off x="1017666" y="1621528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matched rows, plus all unmatched rows from the table on the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the join clause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(use nulls in fields of non-matching tuples)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s.sid, b.bid, b.bname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Reserves2 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 OUTER JOIN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Boats2 b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b.bid;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boats &amp; information on which ones are reserved</a:t>
            </a:r>
          </a:p>
          <a:p>
            <a:pPr indent="-285750" lvl="1" marL="742950" marR="0" rtl="0" algn="l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match for b.bid? r.bid </a:t>
            </a:r>
            <a:r>
              <a:rPr b="0" i="0" lang="en-US" sz="22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NULL</a:t>
            </a: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Shape 1435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36" name="Shape 1436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Shape 1437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lang="en-US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38" name="Shape 1438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r.sid, b.bid, b.bname</a:t>
            </a:r>
            <a:b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 OUTER JOIN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Boats2 b </a:t>
            </a:r>
            <a:b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ON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r.bid = b.bid;</a:t>
            </a:r>
          </a:p>
        </p:txBody>
      </p:sp>
      <p:pic>
        <p:nvPicPr>
          <p:cNvPr id="1439" name="Shape 1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600" y="4535487"/>
            <a:ext cx="7253817" cy="210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Shape 14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1676400"/>
            <a:ext cx="7520517" cy="22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Shape 1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2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Shape 144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47" name="Shape 144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Shape 144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lang="en-US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49" name="Shape 1449"/>
          <p:cNvSpPr txBox="1"/>
          <p:nvPr>
            <p:ph type="title"/>
          </p:nvPr>
        </p:nvSpPr>
        <p:spPr>
          <a:xfrm>
            <a:off x="609600" y="2286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</a:p>
        </p:txBody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609600" y="893869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51" name="Shape 1451"/>
          <p:cNvSpPr/>
          <p:nvPr/>
        </p:nvSpPr>
        <p:spPr>
          <a:xfrm>
            <a:off x="5791200" y="797727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Shape 1452"/>
          <p:cNvSpPr txBox="1"/>
          <p:nvPr/>
        </p:nvSpPr>
        <p:spPr>
          <a:xfrm>
            <a:off x="1017666" y="1178725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Outer Join returns all (matched or unmatched) rows from the tables on both sides of the join clause </a:t>
            </a:r>
          </a:p>
          <a:p>
            <a:pPr indent="0" lvl="0" marL="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r.sid, b.bid, b.bname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Reserves2 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FULL OUTER JOIN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Boats2 b </a:t>
            </a:r>
          </a:p>
          <a:p>
            <a:pPr indent="-635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b.bid;</a:t>
            </a: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boats &amp; all information on reservations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match for r.bid?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b.bid IS NULL AND b.bname is NULL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match for b.bid?</a:t>
            </a:r>
          </a:p>
          <a:p>
            <a:pPr indent="-285750" lvl="1" marL="742950" marR="0" rtl="0" algn="l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r.sid is NULL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Shape 145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58" name="Shape 145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fmla="val 2611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Shape 145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b="1" lang="en-US" sz="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</a:p>
          </p:txBody>
        </p:sp>
      </p:grpSp>
      <p:sp>
        <p:nvSpPr>
          <p:cNvPr id="1460" name="Shape 1460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r.sid, b.bid, b.bname</a:t>
            </a:r>
            <a:b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FULL OUTER JOIN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Boats2 b </a:t>
            </a:r>
            <a:b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ON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r.bid = b.bid;</a:t>
            </a:r>
          </a:p>
        </p:txBody>
      </p:sp>
      <p:pic>
        <p:nvPicPr>
          <p:cNvPr id="1461" name="Shape 1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1676400"/>
            <a:ext cx="7520517" cy="22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Shape 1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Shape 14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1600" y="3879850"/>
            <a:ext cx="6072717" cy="175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Shape 1464"/>
          <p:cNvSpPr txBox="1"/>
          <p:nvPr/>
        </p:nvSpPr>
        <p:spPr>
          <a:xfrm>
            <a:off x="1499581" y="5766137"/>
            <a:ext cx="8299708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in this case it is the same as the Right Outer Join! 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bid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a foreign key in reserves, so all reservations must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have a corresponding tuple in boats.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WHAT IS SQL</a:t>
            </a:r>
          </a:p>
        </p:txBody>
      </p:sp>
      <p:sp>
        <p:nvSpPr>
          <p:cNvPr id="1093" name="Shape 1093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SQL (Structured Query Language) 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used to access a</a:t>
            </a:r>
            <a:r>
              <a:rPr lang="en-US"/>
              <a:t>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manipulate data in databases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Allows users to communicate with a database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Database - A collection of datas are stored as tables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 txBox="1"/>
          <p:nvPr>
            <p:ph type="title"/>
          </p:nvPr>
        </p:nvSpPr>
        <p:spPr>
          <a:xfrm>
            <a:off x="1222248" y="281025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QUESTIONS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 txBox="1"/>
          <p:nvPr>
            <p:ph type="title"/>
          </p:nvPr>
        </p:nvSpPr>
        <p:spPr>
          <a:xfrm>
            <a:off x="1222248" y="281025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Purpose</a:t>
            </a:r>
          </a:p>
        </p:txBody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Modify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Insert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Request and retrieve data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Remove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Tables</a:t>
            </a:r>
          </a:p>
        </p:txBody>
      </p:sp>
      <p:sp>
        <p:nvSpPr>
          <p:cNvPr id="1107" name="Shape 110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A table stores and displays data in a structured format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Rows and columns, similar to excel spreadsheet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Each table have a specific purpose, and databases often contain multiple tables (Relational Database)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TABLES</a:t>
            </a:r>
          </a:p>
        </p:txBody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These are an “array” of data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Think Excel spreadsheets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14" name="Shape 1114"/>
          <p:cNvPicPr preferRelativeResize="0"/>
          <p:nvPr/>
        </p:nvPicPr>
        <p:blipFill rotWithShape="1">
          <a:blip r:embed="rId3">
            <a:alphaModFix/>
          </a:blip>
          <a:srcRect b="63118" l="0" r="71875" t="15596"/>
          <a:stretch/>
        </p:blipFill>
        <p:spPr>
          <a:xfrm>
            <a:off x="5154167" y="2084832"/>
            <a:ext cx="6792675" cy="218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Shape 1115"/>
          <p:cNvPicPr preferRelativeResize="0"/>
          <p:nvPr/>
        </p:nvPicPr>
        <p:blipFill rotWithShape="1">
          <a:blip r:embed="rId3">
            <a:alphaModFix/>
          </a:blip>
          <a:srcRect b="8428" l="66" r="71809" t="70286"/>
          <a:stretch/>
        </p:blipFill>
        <p:spPr>
          <a:xfrm>
            <a:off x="5154167" y="4532296"/>
            <a:ext cx="6792675" cy="218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Shape 1116"/>
          <p:cNvSpPr txBox="1"/>
          <p:nvPr/>
        </p:nvSpPr>
        <p:spPr>
          <a:xfrm>
            <a:off x="4405882" y="3854669"/>
            <a:ext cx="295656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Relational Database</a:t>
            </a:r>
          </a:p>
        </p:txBody>
      </p:sp>
      <p:sp>
        <p:nvSpPr>
          <p:cNvPr id="1123" name="Shape 1123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Primary Key – Consists of one or more columns used to uniquely identifies the table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Foreign Key – One or more columns in a table that refers to the primary key in another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Queries and Operators</a:t>
            </a:r>
          </a:p>
        </p:txBody>
      </p:sp>
      <p:sp>
        <p:nvSpPr>
          <p:cNvPr id="1130" name="Shape 113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Queries are the most common operation in SQL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Use declarative statements to carry out desired actions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SELECT column(s)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FROM table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WHERE condition &gt; 100</a:t>
            </a:r>
          </a:p>
          <a:p>
            <a:pPr indent="-228600" lvl="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ORDER BY criteria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