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9E949-EB61-449B-9EBC-286159E60FB7}">
  <a:tblStyle styleId="{EEF9E949-EB61-449B-9EBC-286159E60FB7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Shape 10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1" name="Shape 10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Shape 11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4" name="Shape 1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Shape 1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4" name="Shape 1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1" name="Shape 1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Shape 1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8" name="Shape 11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Shape 1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4" name="Shape 116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Shape 11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0" name="Shape 1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6" name="Shape 1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Shape 11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3" name="Shape 1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Shape 1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9" name="Shape 118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7" name="Shape 1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Sailors2 (sid INTEGER, sname CHAR(20), rating INTEGER, age REAL, PRIMARY KEY (sid));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Droid Sans Mono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Boats2 (bid INTEGER, bname CHAR (20), color CHAR(10), PRIMARY KEY (bid));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TABLE Reserves2 (sid INTEGER, bid INTEGER, day DATE, PRIMARY KEY (sid, bid, day), FOREIGN KEY (sid) REFERENCES Sailors, FOREIGN KEY (bid) REFERENCES Boats);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Sailors2 VALUES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Popeye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10, 22),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OliveOyl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11, 39),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Garfield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27),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Bob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',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19);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Droid Sans Mono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Reserves2 VALUES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(1, 102,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2016-08-30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(2, 102,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2016-08-31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(1, 101, 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2016-09-01</a:t>
            </a:r>
            <a:r>
              <a:rPr lang="en-US" sz="1200" b="0" i="0" u="none" strike="noStrike" cap="none">
                <a:solidFill>
                  <a:srgbClr val="F6D165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Shape 11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8" name="Shape 10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Shape 1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4" name="Shape 121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5" name="Shape 122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6" name="Shape 123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12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</a:t>
            </a:r>
            <a:r>
              <a:rPr lang="en-US" sz="12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Reserves2 </a:t>
            </a:r>
            <a:r>
              <a:rPr lang="en-US" sz="12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12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1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Shape 12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9" name="Shape 1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these two queries have the same execution plan?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R.sid, s.sname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R, Sailors 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s.sid = R.sid AND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(B.color='red' OR B.color='green');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B.color='red'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 ALL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 Reserves2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B.color='green';</a:t>
            </a:r>
          </a:p>
        </p:txBody>
      </p:sp>
      <p:sp>
        <p:nvSpPr>
          <p:cNvPr id="1280" name="Shape 12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4" name="Shape 1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R.sid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Boats B,Reserves2 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R.bid=B.bid AND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(B.color='red' AND B.color='green')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295" name="Shape 12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Shape 130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7" name="Shape 1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B.color='red'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INTERSECT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Boats B, Reserves2 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AND R.bid=B.bid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AND B.color='green'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08" name="Shape 13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Shape 1319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0" name="Shape 1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Difference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S, Reserves2 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S.sid=R.sid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21" name="Shape 13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S.sname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  Sailors2 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S.sid IN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(SELECT  R.sid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   Reserves2 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  R.bid=102)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  <p:sp>
        <p:nvSpPr>
          <p:cNvPr id="1332" name="Shape 133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4" name="Shape 13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Shape 10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4" name="Shape 108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Shape 1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5" name="Shape 13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2" name="Shape 136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Shape 1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4" name="Shape 137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Shape 1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7" name="Shape 1397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8" name="Shape 1408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Shape 1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2" name="Shape 1422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3" name="Shape 1433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5" name="Shape 1455"/>
          <p:cNvSpPr>
            <a:spLocks noGrp="1" noRot="1" noChangeAspect="1"/>
          </p:cNvSpPr>
          <p:nvPr>
            <p:ph type="sldImg" idx="2"/>
          </p:nvPr>
        </p:nvSpPr>
        <p:spPr>
          <a:xfrm>
            <a:off x="380999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Shape 10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0" name="Shape 10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Shape 14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7" name="Shape 14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Shape 14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2" name="Shape 14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Shape 10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Shape 10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7" name="Shape 10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Shape 1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Shape 1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4" name="Shape 1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0" name="Shape 1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Shape 11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0" name="Shape 11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Shape 11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7" name="Shape 1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18" name="Shape 1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CBAE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Shape 28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29" name="Shape 29"/>
          <p:cNvSpPr/>
          <p:nvPr/>
        </p:nvSpPr>
        <p:spPr>
          <a:xfrm>
            <a:off x="0" y="0"/>
            <a:ext cx="11816539" cy="4572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0" name="Shape 30"/>
          <p:cNvSpPr/>
          <p:nvPr/>
        </p:nvSpPr>
        <p:spPr>
          <a:xfrm rot="2700000">
            <a:off x="2311242" y="-967046"/>
            <a:ext cx="13715" cy="65702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1" name="Shape 31"/>
          <p:cNvSpPr/>
          <p:nvPr/>
        </p:nvSpPr>
        <p:spPr>
          <a:xfrm rot="2700000">
            <a:off x="3186527" y="-953750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rot="2700000">
            <a:off x="4029712" y="-953749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 rot="2700000">
            <a:off x="4872898" y="-953749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 rot="2700000">
            <a:off x="5716086" y="-953748"/>
            <a:ext cx="13715" cy="64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2700000">
            <a:off x="6559271" y="-953749"/>
            <a:ext cx="13715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6" name="Shape 36"/>
          <p:cNvSpPr/>
          <p:nvPr/>
        </p:nvSpPr>
        <p:spPr>
          <a:xfrm rot="2700000">
            <a:off x="7402456" y="-944050"/>
            <a:ext cx="13717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7" name="Shape 37"/>
          <p:cNvSpPr/>
          <p:nvPr/>
        </p:nvSpPr>
        <p:spPr>
          <a:xfrm rot="2700000">
            <a:off x="8245643" y="-953749"/>
            <a:ext cx="13715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 rot="2700000">
            <a:off x="9088830" y="-953749"/>
            <a:ext cx="13717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39" name="Shape 39"/>
          <p:cNvSpPr/>
          <p:nvPr/>
        </p:nvSpPr>
        <p:spPr>
          <a:xfrm rot="2700000">
            <a:off x="9912895" y="-907595"/>
            <a:ext cx="13715" cy="64254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0" name="Shape 40"/>
          <p:cNvSpPr/>
          <p:nvPr/>
        </p:nvSpPr>
        <p:spPr>
          <a:xfrm rot="2700000">
            <a:off x="10334491" y="110220"/>
            <a:ext cx="13717" cy="5232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1" name="Shape 41"/>
          <p:cNvSpPr/>
          <p:nvPr/>
        </p:nvSpPr>
        <p:spPr>
          <a:xfrm rot="2700000">
            <a:off x="10756084" y="1128036"/>
            <a:ext cx="13715" cy="4040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rot="2700000">
            <a:off x="11177678" y="2145852"/>
            <a:ext cx="13715" cy="28480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3" name="Shape 43"/>
          <p:cNvSpPr/>
          <p:nvPr/>
        </p:nvSpPr>
        <p:spPr>
          <a:xfrm rot="2700000">
            <a:off x="11599272" y="3163669"/>
            <a:ext cx="13715" cy="16556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 rot="2700000">
            <a:off x="12020867" y="4181493"/>
            <a:ext cx="13715" cy="46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5" name="Shape 45"/>
          <p:cNvSpPr/>
          <p:nvPr/>
        </p:nvSpPr>
        <p:spPr>
          <a:xfrm rot="2700000">
            <a:off x="203276" y="-93899"/>
            <a:ext cx="13715" cy="6080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6" name="Shape 46"/>
          <p:cNvSpPr/>
          <p:nvPr/>
        </p:nvSpPr>
        <p:spPr>
          <a:xfrm rot="2700000">
            <a:off x="624869" y="-268529"/>
            <a:ext cx="13715" cy="18005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7" name="Shape 47"/>
          <p:cNvSpPr/>
          <p:nvPr/>
        </p:nvSpPr>
        <p:spPr>
          <a:xfrm rot="2700000">
            <a:off x="1046463" y="-443157"/>
            <a:ext cx="13715" cy="29929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 rot="2700000">
            <a:off x="1468056" y="-617788"/>
            <a:ext cx="13715" cy="41854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49" name="Shape 49"/>
          <p:cNvSpPr/>
          <p:nvPr/>
        </p:nvSpPr>
        <p:spPr>
          <a:xfrm rot="2700000">
            <a:off x="1889648" y="-792416"/>
            <a:ext cx="13715" cy="53778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0" name="Shape 50"/>
          <p:cNvSpPr/>
          <p:nvPr/>
        </p:nvSpPr>
        <p:spPr>
          <a:xfrm rot="8100000" flipH="1">
            <a:off x="2070568" y="-450209"/>
            <a:ext cx="13715" cy="5889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 rot="8100000" flipH="1">
            <a:off x="1648976" y="567609"/>
            <a:ext cx="13715" cy="46971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2" name="Shape 52"/>
          <p:cNvSpPr/>
          <p:nvPr/>
        </p:nvSpPr>
        <p:spPr>
          <a:xfrm rot="8100000" flipH="1">
            <a:off x="1227383" y="1585423"/>
            <a:ext cx="13715" cy="35046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rot="8100000" flipH="1">
            <a:off x="805790" y="2603241"/>
            <a:ext cx="13715" cy="23122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 rot="8100000" flipH="1">
            <a:off x="384197" y="3621056"/>
            <a:ext cx="13715" cy="111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 rot="8100000" flipH="1">
            <a:off x="2705180" y="-953748"/>
            <a:ext cx="13715" cy="6479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6" name="Shape 56"/>
          <p:cNvSpPr/>
          <p:nvPr/>
        </p:nvSpPr>
        <p:spPr>
          <a:xfrm rot="8100000" flipH="1">
            <a:off x="4391552" y="-953748"/>
            <a:ext cx="13715" cy="6479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7" name="Shape 57"/>
          <p:cNvSpPr/>
          <p:nvPr/>
        </p:nvSpPr>
        <p:spPr>
          <a:xfrm rot="8100000" flipH="1">
            <a:off x="6077925" y="-953748"/>
            <a:ext cx="13715" cy="64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8" name="Shape 58"/>
          <p:cNvSpPr/>
          <p:nvPr/>
        </p:nvSpPr>
        <p:spPr>
          <a:xfrm rot="8100000" flipH="1">
            <a:off x="6916261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0" name="Shape 60"/>
          <p:cNvSpPr/>
          <p:nvPr/>
        </p:nvSpPr>
        <p:spPr>
          <a:xfrm rot="8100000" flipH="1">
            <a:off x="8602633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 rot="8100000" flipH="1">
            <a:off x="10088967" y="-882602"/>
            <a:ext cx="13715" cy="59274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2" name="Shape 62"/>
          <p:cNvSpPr/>
          <p:nvPr/>
        </p:nvSpPr>
        <p:spPr>
          <a:xfrm rot="8100000" flipH="1">
            <a:off x="10510561" y="-707970"/>
            <a:ext cx="13715" cy="47349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3" name="Shape 63"/>
          <p:cNvSpPr/>
          <p:nvPr/>
        </p:nvSpPr>
        <p:spPr>
          <a:xfrm rot="8100000" flipH="1">
            <a:off x="10932154" y="-533341"/>
            <a:ext cx="13715" cy="35425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4" name="Shape 64"/>
          <p:cNvSpPr/>
          <p:nvPr/>
        </p:nvSpPr>
        <p:spPr>
          <a:xfrm rot="8100000" flipH="1">
            <a:off x="11353747" y="-358711"/>
            <a:ext cx="13715" cy="2350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rot="8100000" flipH="1">
            <a:off x="11775340" y="-184083"/>
            <a:ext cx="13715" cy="1157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 rot="8100000" flipH="1">
            <a:off x="3543517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7" name="Shape 67"/>
          <p:cNvSpPr/>
          <p:nvPr/>
        </p:nvSpPr>
        <p:spPr>
          <a:xfrm rot="8100000" flipH="1">
            <a:off x="5229888" y="-965458"/>
            <a:ext cx="13715" cy="64932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</p:sp>
      <p:sp>
        <p:nvSpPr>
          <p:cNvPr id="68" name="Shape 68"/>
          <p:cNvSpPr/>
          <p:nvPr/>
        </p:nvSpPr>
        <p:spPr>
          <a:xfrm rot="-5400000">
            <a:off x="644277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-148774" y="258315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/>
          <p:nvPr/>
        </p:nvSpPr>
        <p:spPr>
          <a:xfrm rot="-5400000">
            <a:off x="307261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-5400000">
            <a:off x="391515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728531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1498010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-5400000">
            <a:off x="1065547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54499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0" y="331698"/>
            <a:ext cx="93942" cy="42403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60211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-5400000">
            <a:off x="96594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-5400000">
            <a:off x="18084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-5400000">
            <a:off x="265102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349356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-5400000">
            <a:off x="433610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517864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770626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-5400000">
            <a:off x="686372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5400000">
            <a:off x="939134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-5400000">
            <a:off x="854880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-5400000">
            <a:off x="1107642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 rot="-5400000">
            <a:off x="102338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/>
          <p:nvPr/>
        </p:nvSpPr>
        <p:spPr>
          <a:xfrm rot="-5400000">
            <a:off x="12340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/>
          <p:nvPr/>
        </p:nvSpPr>
        <p:spPr>
          <a:xfrm rot="-5400000">
            <a:off x="11760002" y="685577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 rot="-5400000">
            <a:off x="61740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 rot="-5400000">
            <a:off x="111877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-5400000">
            <a:off x="19613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-5400000">
            <a:off x="280385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364639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 rot="-5400000">
            <a:off x="448893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533147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 rot="-5400000">
            <a:off x="785909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 rot="-5400000">
            <a:off x="701655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rot="-5400000">
            <a:off x="954417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 rot="-5400000">
            <a:off x="870163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-5400000">
            <a:off x="1122925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-5400000">
            <a:off x="103867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-5400000">
            <a:off x="27623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-5400000">
            <a:off x="11908616" y="4922"/>
            <a:ext cx="298551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346332" y="-10244"/>
            <a:ext cx="169752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1188871" y="-10244"/>
            <a:ext cx="169752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2031413" y="-10244"/>
            <a:ext cx="10160586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-5400000">
            <a:off x="644277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-5400000">
            <a:off x="-148774" y="1103813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 rot="-5400000">
            <a:off x="307261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 rot="-5400000">
            <a:off x="391515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7" name="Shape 177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 rot="-5400000">
            <a:off x="728531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/>
          <p:nvPr/>
        </p:nvSpPr>
        <p:spPr>
          <a:xfrm rot="-5400000">
            <a:off x="11498010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-5400000">
            <a:off x="1065547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-5400000">
            <a:off x="54499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/>
          <p:nvPr/>
        </p:nvSpPr>
        <p:spPr>
          <a:xfrm rot="-5400000">
            <a:off x="60211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/>
          <p:nvPr/>
        </p:nvSpPr>
        <p:spPr>
          <a:xfrm rot="-5400000">
            <a:off x="96594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 rot="-5400000">
            <a:off x="18084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-5400000">
            <a:off x="265102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-5400000">
            <a:off x="349356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/>
          <p:nvPr/>
        </p:nvSpPr>
        <p:spPr>
          <a:xfrm rot="-5400000">
            <a:off x="433610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/>
          <p:nvPr/>
        </p:nvSpPr>
        <p:spPr>
          <a:xfrm rot="-5400000">
            <a:off x="517864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 rot="-5400000">
            <a:off x="770626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 rot="-5400000">
            <a:off x="686372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 rot="-5400000">
            <a:off x="939134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rot="-5400000">
            <a:off x="854880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 rot="-5400000">
            <a:off x="1107642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-5400000">
            <a:off x="102338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-5400000">
            <a:off x="12340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-5400000">
            <a:off x="11760002" y="1531077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/>
          <p:nvPr/>
        </p:nvSpPr>
        <p:spPr>
          <a:xfrm rot="-5400000">
            <a:off x="644277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-148774" y="1946409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/>
          <p:nvPr/>
        </p:nvSpPr>
        <p:spPr>
          <a:xfrm rot="-5400000">
            <a:off x="13875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 rot="-5400000">
            <a:off x="223007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 rot="-5400000">
            <a:off x="307261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 rot="-5400000">
            <a:off x="391515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 rot="-5400000">
            <a:off x="475769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-5400000">
            <a:off x="56002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 rot="-5400000">
            <a:off x="812785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-5400000">
            <a:off x="728531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 rot="-5400000">
            <a:off x="98129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 rot="-5400000">
            <a:off x="897039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 rot="-5400000">
            <a:off x="11498010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 rot="-5400000">
            <a:off x="1065547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 rot="-5400000">
            <a:off x="54499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 rot="-5400000">
            <a:off x="96594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0" name="Shape 280"/>
          <p:cNvSpPr/>
          <p:nvPr/>
        </p:nvSpPr>
        <p:spPr>
          <a:xfrm rot="-5400000">
            <a:off x="433610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1" name="Shape 281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 rot="-5400000">
            <a:off x="770626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rot="-5400000">
            <a:off x="686372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-5400000">
            <a:off x="11760002" y="2373673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 rot="-5400000">
            <a:off x="644277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 rot="-5400000">
            <a:off x="-148774" y="2795083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 rot="-5400000">
            <a:off x="307261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-5400000">
            <a:off x="391515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-5400000">
            <a:off x="728531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 rot="-5400000">
            <a:off x="11498010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 rot="-5400000">
            <a:off x="1065547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 rot="-5400000">
            <a:off x="54499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 rot="-5400000">
            <a:off x="60211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 rot="-5400000">
            <a:off x="96594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-5400000">
            <a:off x="18084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 rot="-5400000">
            <a:off x="265102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-5400000">
            <a:off x="349356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 rot="-5400000">
            <a:off x="433610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 rot="-5400000">
            <a:off x="517864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 rot="-5400000">
            <a:off x="770626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 rot="-5400000">
            <a:off x="686372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 rot="-5400000">
            <a:off x="939134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 rot="-5400000">
            <a:off x="854880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 rot="-5400000">
            <a:off x="1107642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 rot="-5400000">
            <a:off x="102338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 rot="-5400000">
            <a:off x="12340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 rot="-5400000">
            <a:off x="11760002" y="3223930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 rot="-5400000">
            <a:off x="644277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 rot="-5400000">
            <a:off x="-148774" y="3639261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-5400000">
            <a:off x="13875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/>
          <p:nvPr/>
        </p:nvSpPr>
        <p:spPr>
          <a:xfrm rot="-5400000">
            <a:off x="223007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 rot="-5400000">
            <a:off x="307261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 rot="-5400000">
            <a:off x="391515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 rot="-5400000">
            <a:off x="475769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/>
          <p:nvPr/>
        </p:nvSpPr>
        <p:spPr>
          <a:xfrm rot="-5400000">
            <a:off x="56002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/>
          <p:nvPr/>
        </p:nvSpPr>
        <p:spPr>
          <a:xfrm rot="-5400000">
            <a:off x="812785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5" name="Shape 395"/>
          <p:cNvSpPr/>
          <p:nvPr/>
        </p:nvSpPr>
        <p:spPr>
          <a:xfrm rot="-5400000">
            <a:off x="728531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 rot="-5400000">
            <a:off x="98129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9" name="Shape 399"/>
          <p:cNvSpPr/>
          <p:nvPr/>
        </p:nvSpPr>
        <p:spPr>
          <a:xfrm rot="-5400000">
            <a:off x="897039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/>
          <p:nvPr/>
        </p:nvSpPr>
        <p:spPr>
          <a:xfrm rot="-5400000">
            <a:off x="11498010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/>
          <p:nvPr/>
        </p:nvSpPr>
        <p:spPr>
          <a:xfrm rot="-5400000">
            <a:off x="1065547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CBAE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/>
          <p:nvPr/>
        </p:nvSpPr>
        <p:spPr>
          <a:xfrm rot="-5400000">
            <a:off x="54499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6" name="Shape 41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/>
          <p:nvPr/>
        </p:nvSpPr>
        <p:spPr>
          <a:xfrm rot="-5400000">
            <a:off x="96594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/>
          <p:nvPr/>
        </p:nvSpPr>
        <p:spPr>
          <a:xfrm rot="-5400000">
            <a:off x="433610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6" name="Shape 426"/>
          <p:cNvSpPr/>
          <p:nvPr/>
        </p:nvSpPr>
        <p:spPr>
          <a:xfrm rot="-5400000">
            <a:off x="770626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7" name="Shape 427"/>
          <p:cNvSpPr/>
          <p:nvPr/>
        </p:nvSpPr>
        <p:spPr>
          <a:xfrm rot="-5400000">
            <a:off x="686372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0" name="Shape 430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 rot="-5400000">
            <a:off x="11760002" y="4069934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6" name="Shape 44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/>
          <p:nvPr/>
        </p:nvSpPr>
        <p:spPr>
          <a:xfrm rot="-5400000">
            <a:off x="663614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/>
          <p:nvPr/>
        </p:nvSpPr>
        <p:spPr>
          <a:xfrm rot="-5400000">
            <a:off x="22905" y="4316257"/>
            <a:ext cx="232839" cy="278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/>
          <p:nvPr/>
        </p:nvSpPr>
        <p:spPr>
          <a:xfrm rot="-5400000">
            <a:off x="158090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1" name="Shape 451"/>
          <p:cNvSpPr/>
          <p:nvPr/>
        </p:nvSpPr>
        <p:spPr>
          <a:xfrm rot="-5400000">
            <a:off x="242344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/>
          <p:nvPr/>
        </p:nvSpPr>
        <p:spPr>
          <a:xfrm rot="-5400000">
            <a:off x="326598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3" name="Shape 453"/>
          <p:cNvSpPr/>
          <p:nvPr/>
        </p:nvSpPr>
        <p:spPr>
          <a:xfrm rot="-5400000">
            <a:off x="410852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 rot="-5400000">
            <a:off x="495106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 rot="-5400000">
            <a:off x="5793602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 rot="-5400000">
            <a:off x="832122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/>
          <p:nvPr/>
        </p:nvSpPr>
        <p:spPr>
          <a:xfrm rot="-5400000">
            <a:off x="7478682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/>
          <p:nvPr/>
        </p:nvSpPr>
        <p:spPr>
          <a:xfrm rot="-5400000">
            <a:off x="1000630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 rot="-5400000">
            <a:off x="916376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/>
          <p:nvPr/>
        </p:nvSpPr>
        <p:spPr>
          <a:xfrm rot="-5400000">
            <a:off x="1169138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-5400000">
            <a:off x="1084884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 rot="-5400000">
            <a:off x="733382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CBAE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812618" y="4561319"/>
            <a:ext cx="11030995" cy="10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Shape 97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2" name="Shape 972"/>
          <p:cNvSpPr txBox="1">
            <a:spLocks noGrp="1"/>
          </p:cNvSpPr>
          <p:nvPr>
            <p:ph type="body" idx="1"/>
          </p:nvPr>
        </p:nvSpPr>
        <p:spPr>
          <a:xfrm rot="5400000">
            <a:off x="3872483" y="-562355"/>
            <a:ext cx="4023360" cy="97200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3" name="Shape 97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4" name="Shape 97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5" name="Shape 97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title"/>
          </p:nvPr>
        </p:nvSpPr>
        <p:spPr>
          <a:xfrm rot="5400000">
            <a:off x="7334249" y="2152650"/>
            <a:ext cx="5410200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49"/>
            <a:ext cx="5410200" cy="7581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0" name="Shape 98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81" name="Shape 981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82" name="Shape 982"/>
          <p:cNvCxnSpPr/>
          <p:nvPr/>
        </p:nvCxnSpPr>
        <p:spPr>
          <a:xfrm rot="10800000">
            <a:off x="10058400" y="59262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3" name="Shape 99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4" name="Shape 99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98" name="Shape 99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9" name="Shape 99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2" name="Shape 10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7" name="Shape 100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8" name="Shape 100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Shape 10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3" name="Shape 10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4" name="Shape 10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5" name="Shape 10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6" name="Shape 10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Shape 10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1" name="Shape 1021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2" name="Shape 10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3" name="Shape 10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4" name="Shape 10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5" name="Shape 10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6" name="Shape 10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Shape 10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30" name="Shape 10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1" name="Shape 10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2" name="Shape 10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3" name="Shape 10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6" name="Shape 10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7" name="Shape 10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8" name="Shape 10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2" name="Shape 10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3" name="Shape 10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4" name="Shape 10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5" name="Shape 10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6" name="Shape 10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Shape 10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49" name="Shape 10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2" name="Shape 105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3" name="Shape 10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Shape 10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57" name="Shape 1057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8" name="Shape 105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9" name="Shape 105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0" name="Shape 10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1" name="Shape 10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 txBox="1">
            <a:spLocks noGrp="1"/>
          </p:cNvSpPr>
          <p:nvPr>
            <p:ph type="title"/>
          </p:nvPr>
        </p:nvSpPr>
        <p:spPr>
          <a:xfrm rot="5400000">
            <a:off x="7133430" y="1956593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5" name="Shape 106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6" name="Shape 106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7" name="Shape 106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8" name="Shape 10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533" y="6045200"/>
            <a:ext cx="736599" cy="73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Shape 477"/>
          <p:cNvGrpSpPr/>
          <p:nvPr/>
        </p:nvGrpSpPr>
        <p:grpSpPr>
          <a:xfrm>
            <a:off x="0" y="420256"/>
            <a:ext cx="12188951" cy="3795497"/>
            <a:chOff x="0" y="420256"/>
            <a:chExt cx="12188951" cy="3795497"/>
          </a:xfrm>
        </p:grpSpPr>
        <p:cxnSp>
          <p:nvCxnSpPr>
            <p:cNvPr id="478" name="Shape 478"/>
            <p:cNvCxnSpPr/>
            <p:nvPr/>
          </p:nvCxnSpPr>
          <p:spPr>
            <a:xfrm>
              <a:off x="0" y="4215753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Shape 479"/>
            <p:cNvCxnSpPr/>
            <p:nvPr/>
          </p:nvCxnSpPr>
          <p:spPr>
            <a:xfrm>
              <a:off x="0" y="3794032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Shape 480"/>
            <p:cNvCxnSpPr/>
            <p:nvPr/>
          </p:nvCxnSpPr>
          <p:spPr>
            <a:xfrm>
              <a:off x="0" y="3372310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Shape 481"/>
            <p:cNvCxnSpPr/>
            <p:nvPr/>
          </p:nvCxnSpPr>
          <p:spPr>
            <a:xfrm>
              <a:off x="0" y="2950588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Shape 482"/>
            <p:cNvCxnSpPr/>
            <p:nvPr/>
          </p:nvCxnSpPr>
          <p:spPr>
            <a:xfrm>
              <a:off x="0" y="2528866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Shape 483"/>
            <p:cNvCxnSpPr/>
            <p:nvPr/>
          </p:nvCxnSpPr>
          <p:spPr>
            <a:xfrm>
              <a:off x="0" y="2107143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Shape 484"/>
            <p:cNvCxnSpPr/>
            <p:nvPr/>
          </p:nvCxnSpPr>
          <p:spPr>
            <a:xfrm>
              <a:off x="0" y="1685422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Shape 485"/>
            <p:cNvCxnSpPr/>
            <p:nvPr/>
          </p:nvCxnSpPr>
          <p:spPr>
            <a:xfrm>
              <a:off x="0" y="1263700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Shape 486"/>
            <p:cNvCxnSpPr/>
            <p:nvPr/>
          </p:nvCxnSpPr>
          <p:spPr>
            <a:xfrm>
              <a:off x="0" y="841978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Shape 487"/>
            <p:cNvCxnSpPr/>
            <p:nvPr/>
          </p:nvCxnSpPr>
          <p:spPr>
            <a:xfrm>
              <a:off x="0" y="420256"/>
              <a:ext cx="12188951" cy="0"/>
            </a:xfrm>
            <a:prstGeom prst="straightConnector1">
              <a:avLst/>
            </a:prstGeom>
            <a:noFill/>
            <a:ln w="13950" cap="flat" cmpd="sng">
              <a:solidFill>
                <a:srgbClr val="AB641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8" name="Shape 488"/>
          <p:cNvSpPr/>
          <p:nvPr/>
        </p:nvSpPr>
        <p:spPr>
          <a:xfrm rot="8100000" flipH="1">
            <a:off x="9445819" y="-965459"/>
            <a:ext cx="13717" cy="64932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" y="120000"/>
                </a:moveTo>
                <a:lnTo>
                  <a:pt x="120000" y="119746"/>
                </a:lnTo>
                <a:lnTo>
                  <a:pt x="119991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89" name="Shape 489"/>
          <p:cNvSpPr/>
          <p:nvPr/>
        </p:nvSpPr>
        <p:spPr>
          <a:xfrm>
            <a:off x="0" y="0"/>
            <a:ext cx="11816539" cy="45720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6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119860" y="120000"/>
                </a:lnTo>
                <a:close/>
                <a:moveTo>
                  <a:pt x="59930" y="0"/>
                </a:moveTo>
                <a:lnTo>
                  <a:pt x="60069" y="0"/>
                </a:lnTo>
                <a:lnTo>
                  <a:pt x="60069" y="120000"/>
                </a:lnTo>
                <a:lnTo>
                  <a:pt x="59930" y="120000"/>
                </a:lnTo>
                <a:close/>
                <a:moveTo>
                  <a:pt x="111299" y="0"/>
                </a:moveTo>
                <a:lnTo>
                  <a:pt x="111438" y="0"/>
                </a:lnTo>
                <a:lnTo>
                  <a:pt x="111438" y="119999"/>
                </a:lnTo>
                <a:lnTo>
                  <a:pt x="111299" y="119999"/>
                </a:lnTo>
                <a:close/>
                <a:moveTo>
                  <a:pt x="51368" y="0"/>
                </a:moveTo>
                <a:lnTo>
                  <a:pt x="51508" y="0"/>
                </a:lnTo>
                <a:lnTo>
                  <a:pt x="51508" y="119999"/>
                </a:lnTo>
                <a:lnTo>
                  <a:pt x="51368" y="119999"/>
                </a:lnTo>
                <a:close/>
                <a:moveTo>
                  <a:pt x="115579" y="0"/>
                </a:moveTo>
                <a:lnTo>
                  <a:pt x="115719" y="0"/>
                </a:lnTo>
                <a:lnTo>
                  <a:pt x="115719" y="119999"/>
                </a:lnTo>
                <a:lnTo>
                  <a:pt x="115579" y="119999"/>
                </a:lnTo>
                <a:close/>
                <a:moveTo>
                  <a:pt x="107018" y="0"/>
                </a:moveTo>
                <a:lnTo>
                  <a:pt x="107157" y="0"/>
                </a:lnTo>
                <a:lnTo>
                  <a:pt x="107157" y="119999"/>
                </a:lnTo>
                <a:lnTo>
                  <a:pt x="107018" y="119999"/>
                </a:lnTo>
                <a:close/>
                <a:moveTo>
                  <a:pt x="102737" y="0"/>
                </a:moveTo>
                <a:lnTo>
                  <a:pt x="102876" y="0"/>
                </a:lnTo>
                <a:lnTo>
                  <a:pt x="102876" y="119999"/>
                </a:lnTo>
                <a:lnTo>
                  <a:pt x="102737" y="119999"/>
                </a:lnTo>
                <a:close/>
                <a:moveTo>
                  <a:pt x="64211" y="0"/>
                </a:moveTo>
                <a:lnTo>
                  <a:pt x="64350" y="0"/>
                </a:lnTo>
                <a:lnTo>
                  <a:pt x="64350" y="119999"/>
                </a:lnTo>
                <a:lnTo>
                  <a:pt x="64211" y="119999"/>
                </a:lnTo>
                <a:close/>
                <a:moveTo>
                  <a:pt x="55649" y="0"/>
                </a:moveTo>
                <a:lnTo>
                  <a:pt x="55788" y="0"/>
                </a:lnTo>
                <a:lnTo>
                  <a:pt x="55788" y="119999"/>
                </a:lnTo>
                <a:lnTo>
                  <a:pt x="55649" y="119999"/>
                </a:lnTo>
                <a:close/>
                <a:moveTo>
                  <a:pt x="47088" y="0"/>
                </a:moveTo>
                <a:lnTo>
                  <a:pt x="47227" y="0"/>
                </a:lnTo>
                <a:lnTo>
                  <a:pt x="47227" y="119999"/>
                </a:lnTo>
                <a:lnTo>
                  <a:pt x="47088" y="119999"/>
                </a:lnTo>
                <a:close/>
                <a:moveTo>
                  <a:pt x="42807" y="0"/>
                </a:moveTo>
                <a:lnTo>
                  <a:pt x="42946" y="0"/>
                </a:lnTo>
                <a:lnTo>
                  <a:pt x="42946" y="119999"/>
                </a:lnTo>
                <a:lnTo>
                  <a:pt x="42807" y="119999"/>
                </a:lnTo>
                <a:close/>
                <a:moveTo>
                  <a:pt x="4280" y="0"/>
                </a:moveTo>
                <a:lnTo>
                  <a:pt x="4420" y="0"/>
                </a:lnTo>
                <a:lnTo>
                  <a:pt x="4420" y="119999"/>
                </a:lnTo>
                <a:lnTo>
                  <a:pt x="4280" y="119999"/>
                </a:lnTo>
                <a:close/>
                <a:moveTo>
                  <a:pt x="0" y="0"/>
                </a:moveTo>
                <a:lnTo>
                  <a:pt x="139" y="0"/>
                </a:lnTo>
                <a:lnTo>
                  <a:pt x="139" y="119999"/>
                </a:lnTo>
                <a:lnTo>
                  <a:pt x="0" y="119999"/>
                </a:lnTo>
                <a:close/>
                <a:moveTo>
                  <a:pt x="94176" y="0"/>
                </a:moveTo>
                <a:lnTo>
                  <a:pt x="94315" y="0"/>
                </a:lnTo>
                <a:lnTo>
                  <a:pt x="94315" y="119999"/>
                </a:lnTo>
                <a:lnTo>
                  <a:pt x="94176" y="119999"/>
                </a:lnTo>
                <a:close/>
                <a:moveTo>
                  <a:pt x="34245" y="0"/>
                </a:moveTo>
                <a:lnTo>
                  <a:pt x="34385" y="0"/>
                </a:lnTo>
                <a:lnTo>
                  <a:pt x="34385" y="119999"/>
                </a:lnTo>
                <a:lnTo>
                  <a:pt x="34245" y="119999"/>
                </a:lnTo>
                <a:close/>
                <a:moveTo>
                  <a:pt x="98456" y="0"/>
                </a:moveTo>
                <a:lnTo>
                  <a:pt x="98596" y="0"/>
                </a:lnTo>
                <a:lnTo>
                  <a:pt x="98596" y="119999"/>
                </a:lnTo>
                <a:lnTo>
                  <a:pt x="98456" y="119999"/>
                </a:lnTo>
                <a:close/>
                <a:moveTo>
                  <a:pt x="89895" y="0"/>
                </a:moveTo>
                <a:lnTo>
                  <a:pt x="90034" y="0"/>
                </a:lnTo>
                <a:lnTo>
                  <a:pt x="90034" y="119999"/>
                </a:lnTo>
                <a:lnTo>
                  <a:pt x="89895" y="119999"/>
                </a:lnTo>
                <a:close/>
                <a:moveTo>
                  <a:pt x="85614" y="0"/>
                </a:moveTo>
                <a:lnTo>
                  <a:pt x="85753" y="0"/>
                </a:lnTo>
                <a:lnTo>
                  <a:pt x="85753" y="119999"/>
                </a:lnTo>
                <a:lnTo>
                  <a:pt x="85614" y="119999"/>
                </a:lnTo>
                <a:close/>
                <a:moveTo>
                  <a:pt x="81333" y="0"/>
                </a:moveTo>
                <a:lnTo>
                  <a:pt x="81473" y="0"/>
                </a:lnTo>
                <a:lnTo>
                  <a:pt x="81473" y="119999"/>
                </a:lnTo>
                <a:lnTo>
                  <a:pt x="81333" y="119999"/>
                </a:lnTo>
                <a:close/>
                <a:moveTo>
                  <a:pt x="77053" y="0"/>
                </a:moveTo>
                <a:lnTo>
                  <a:pt x="77192" y="0"/>
                </a:lnTo>
                <a:lnTo>
                  <a:pt x="77192" y="119999"/>
                </a:lnTo>
                <a:lnTo>
                  <a:pt x="77053" y="119999"/>
                </a:lnTo>
                <a:close/>
                <a:moveTo>
                  <a:pt x="72772" y="0"/>
                </a:moveTo>
                <a:lnTo>
                  <a:pt x="72911" y="0"/>
                </a:lnTo>
                <a:lnTo>
                  <a:pt x="72911" y="119999"/>
                </a:lnTo>
                <a:lnTo>
                  <a:pt x="72772" y="119999"/>
                </a:lnTo>
                <a:close/>
                <a:moveTo>
                  <a:pt x="68491" y="0"/>
                </a:moveTo>
                <a:lnTo>
                  <a:pt x="68631" y="0"/>
                </a:lnTo>
                <a:lnTo>
                  <a:pt x="68631" y="119999"/>
                </a:lnTo>
                <a:lnTo>
                  <a:pt x="68491" y="119999"/>
                </a:lnTo>
                <a:close/>
                <a:moveTo>
                  <a:pt x="38526" y="0"/>
                </a:moveTo>
                <a:lnTo>
                  <a:pt x="38665" y="0"/>
                </a:lnTo>
                <a:lnTo>
                  <a:pt x="38665" y="119999"/>
                </a:lnTo>
                <a:lnTo>
                  <a:pt x="38526" y="119999"/>
                </a:lnTo>
                <a:close/>
                <a:moveTo>
                  <a:pt x="29965" y="0"/>
                </a:moveTo>
                <a:lnTo>
                  <a:pt x="30104" y="0"/>
                </a:lnTo>
                <a:lnTo>
                  <a:pt x="30104" y="119999"/>
                </a:lnTo>
                <a:lnTo>
                  <a:pt x="29965" y="119999"/>
                </a:lnTo>
                <a:close/>
                <a:moveTo>
                  <a:pt x="25684" y="0"/>
                </a:moveTo>
                <a:lnTo>
                  <a:pt x="25823" y="0"/>
                </a:lnTo>
                <a:lnTo>
                  <a:pt x="25823" y="119999"/>
                </a:lnTo>
                <a:lnTo>
                  <a:pt x="25684" y="119999"/>
                </a:lnTo>
                <a:close/>
                <a:moveTo>
                  <a:pt x="21403" y="0"/>
                </a:moveTo>
                <a:lnTo>
                  <a:pt x="21542" y="0"/>
                </a:lnTo>
                <a:lnTo>
                  <a:pt x="21542" y="119999"/>
                </a:lnTo>
                <a:lnTo>
                  <a:pt x="21403" y="119999"/>
                </a:lnTo>
                <a:close/>
                <a:moveTo>
                  <a:pt x="17122" y="0"/>
                </a:moveTo>
                <a:lnTo>
                  <a:pt x="17262" y="0"/>
                </a:lnTo>
                <a:lnTo>
                  <a:pt x="17262" y="119999"/>
                </a:lnTo>
                <a:lnTo>
                  <a:pt x="17122" y="119999"/>
                </a:lnTo>
                <a:close/>
                <a:moveTo>
                  <a:pt x="12842" y="0"/>
                </a:moveTo>
                <a:lnTo>
                  <a:pt x="12981" y="0"/>
                </a:lnTo>
                <a:lnTo>
                  <a:pt x="12981" y="119999"/>
                </a:lnTo>
                <a:lnTo>
                  <a:pt x="12842" y="119999"/>
                </a:lnTo>
                <a:close/>
                <a:moveTo>
                  <a:pt x="8561" y="0"/>
                </a:moveTo>
                <a:lnTo>
                  <a:pt x="8700" y="0"/>
                </a:lnTo>
                <a:lnTo>
                  <a:pt x="8700" y="119999"/>
                </a:lnTo>
                <a:lnTo>
                  <a:pt x="8561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0" name="Shape 490"/>
          <p:cNvSpPr/>
          <p:nvPr/>
        </p:nvSpPr>
        <p:spPr>
          <a:xfrm rot="2700000">
            <a:off x="2311242" y="-967046"/>
            <a:ext cx="13715" cy="657029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749"/>
                </a:moveTo>
                <a:lnTo>
                  <a:pt x="120000" y="120000"/>
                </a:lnTo>
                <a:lnTo>
                  <a:pt x="120000" y="120000"/>
                </a:lnTo>
                <a:lnTo>
                  <a:pt x="0" y="119749"/>
                </a:lnTo>
                <a:close/>
                <a:moveTo>
                  <a:pt x="0" y="250"/>
                </a:moveTo>
                <a:lnTo>
                  <a:pt x="120000" y="0"/>
                </a:lnTo>
                <a:lnTo>
                  <a:pt x="120000" y="118091"/>
                </a:lnTo>
                <a:lnTo>
                  <a:pt x="0" y="118341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1" name="Shape 491"/>
          <p:cNvSpPr/>
          <p:nvPr/>
        </p:nvSpPr>
        <p:spPr>
          <a:xfrm rot="2700000">
            <a:off x="3186527" y="-953750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2" name="Shape 492"/>
          <p:cNvSpPr/>
          <p:nvPr/>
        </p:nvSpPr>
        <p:spPr>
          <a:xfrm rot="2700000">
            <a:off x="4029712" y="-953749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3" name="Shape 493"/>
          <p:cNvSpPr/>
          <p:nvPr/>
        </p:nvSpPr>
        <p:spPr>
          <a:xfrm rot="2700000">
            <a:off x="4872898" y="-953749"/>
            <a:ext cx="13715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4" name="Shape 494"/>
          <p:cNvSpPr/>
          <p:nvPr/>
        </p:nvSpPr>
        <p:spPr>
          <a:xfrm rot="2700000">
            <a:off x="5716086" y="-953748"/>
            <a:ext cx="13715" cy="64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20000" y="11974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5" name="Shape 495"/>
          <p:cNvSpPr/>
          <p:nvPr/>
        </p:nvSpPr>
        <p:spPr>
          <a:xfrm rot="2700000">
            <a:off x="6559271" y="-953749"/>
            <a:ext cx="13715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6" name="Shape 496"/>
          <p:cNvSpPr/>
          <p:nvPr/>
        </p:nvSpPr>
        <p:spPr>
          <a:xfrm rot="2700000">
            <a:off x="7402456" y="-944050"/>
            <a:ext cx="13717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7" name="Shape 497"/>
          <p:cNvSpPr/>
          <p:nvPr/>
        </p:nvSpPr>
        <p:spPr>
          <a:xfrm rot="2700000">
            <a:off x="8245643" y="-953749"/>
            <a:ext cx="13715" cy="647950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54"/>
                </a:moveTo>
                <a:lnTo>
                  <a:pt x="120000" y="0"/>
                </a:lnTo>
                <a:lnTo>
                  <a:pt x="119991" y="119745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8" name="Shape 498"/>
          <p:cNvSpPr/>
          <p:nvPr/>
        </p:nvSpPr>
        <p:spPr>
          <a:xfrm rot="2700000">
            <a:off x="9088830" y="-953749"/>
            <a:ext cx="13717" cy="64795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19991" y="119745"/>
                </a:lnTo>
                <a:lnTo>
                  <a:pt x="0" y="119999"/>
                </a:lnTo>
                <a:lnTo>
                  <a:pt x="8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499" name="Shape 499"/>
          <p:cNvSpPr/>
          <p:nvPr/>
        </p:nvSpPr>
        <p:spPr>
          <a:xfrm rot="2700000">
            <a:off x="9912895" y="-907595"/>
            <a:ext cx="13715" cy="64254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256"/>
                </a:lnTo>
                <a:lnTo>
                  <a:pt x="120000" y="11974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0" name="Shape 500"/>
          <p:cNvSpPr/>
          <p:nvPr/>
        </p:nvSpPr>
        <p:spPr>
          <a:xfrm rot="2700000">
            <a:off x="10334491" y="110220"/>
            <a:ext cx="13717" cy="523298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314"/>
                </a:lnTo>
                <a:lnTo>
                  <a:pt x="120000" y="119685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1" name="Shape 501"/>
          <p:cNvSpPr/>
          <p:nvPr/>
        </p:nvSpPr>
        <p:spPr>
          <a:xfrm rot="2700000">
            <a:off x="10756084" y="1128036"/>
            <a:ext cx="13715" cy="40405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407"/>
                </a:lnTo>
                <a:lnTo>
                  <a:pt x="119991" y="119592"/>
                </a:lnTo>
                <a:lnTo>
                  <a:pt x="8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2" name="Shape 502"/>
          <p:cNvSpPr/>
          <p:nvPr/>
        </p:nvSpPr>
        <p:spPr>
          <a:xfrm rot="2700000">
            <a:off x="11177678" y="2145852"/>
            <a:ext cx="13715" cy="28480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577"/>
                </a:lnTo>
                <a:lnTo>
                  <a:pt x="119991" y="119422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3" name="Shape 503"/>
          <p:cNvSpPr/>
          <p:nvPr/>
        </p:nvSpPr>
        <p:spPr>
          <a:xfrm rot="2700000">
            <a:off x="11599272" y="3163669"/>
            <a:ext cx="13715" cy="16556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94"/>
                </a:lnTo>
                <a:lnTo>
                  <a:pt x="120000" y="119005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4" name="Shape 504"/>
          <p:cNvSpPr/>
          <p:nvPr/>
        </p:nvSpPr>
        <p:spPr>
          <a:xfrm rot="2700000">
            <a:off x="12020867" y="4181493"/>
            <a:ext cx="13715" cy="463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" y="0"/>
                </a:moveTo>
                <a:lnTo>
                  <a:pt x="120000" y="3553"/>
                </a:lnTo>
                <a:lnTo>
                  <a:pt x="120000" y="116446"/>
                </a:lnTo>
                <a:lnTo>
                  <a:pt x="0" y="11999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5" name="Shape 505"/>
          <p:cNvSpPr/>
          <p:nvPr/>
        </p:nvSpPr>
        <p:spPr>
          <a:xfrm rot="2700000">
            <a:off x="203276" y="-93899"/>
            <a:ext cx="13715" cy="60806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27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72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6" name="Shape 506"/>
          <p:cNvSpPr/>
          <p:nvPr/>
        </p:nvSpPr>
        <p:spPr>
          <a:xfrm rot="2700000">
            <a:off x="624869" y="-268529"/>
            <a:ext cx="13715" cy="180051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914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085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7" name="Shape 507"/>
          <p:cNvSpPr/>
          <p:nvPr/>
        </p:nvSpPr>
        <p:spPr>
          <a:xfrm rot="2700000">
            <a:off x="1046463" y="-443157"/>
            <a:ext cx="13715" cy="299295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549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45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8" name="Shape 508"/>
          <p:cNvSpPr/>
          <p:nvPr/>
        </p:nvSpPr>
        <p:spPr>
          <a:xfrm rot="2700000">
            <a:off x="1468056" y="-617788"/>
            <a:ext cx="13715" cy="41854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93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06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09" name="Shape 509"/>
          <p:cNvSpPr/>
          <p:nvPr/>
        </p:nvSpPr>
        <p:spPr>
          <a:xfrm rot="2700000">
            <a:off x="1889648" y="-792416"/>
            <a:ext cx="13715" cy="53778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306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1969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0" name="Shape 510"/>
          <p:cNvSpPr/>
          <p:nvPr/>
        </p:nvSpPr>
        <p:spPr>
          <a:xfrm rot="8100000" flipH="1">
            <a:off x="2070568" y="-450209"/>
            <a:ext cx="13715" cy="5889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279"/>
                </a:lnTo>
                <a:lnTo>
                  <a:pt x="0" y="11972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1" name="Shape 511"/>
          <p:cNvSpPr/>
          <p:nvPr/>
        </p:nvSpPr>
        <p:spPr>
          <a:xfrm rot="8100000" flipH="1">
            <a:off x="1648976" y="567609"/>
            <a:ext cx="13715" cy="46971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350"/>
                </a:lnTo>
                <a:lnTo>
                  <a:pt x="0" y="119649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2" name="Shape 512"/>
          <p:cNvSpPr/>
          <p:nvPr/>
        </p:nvSpPr>
        <p:spPr>
          <a:xfrm rot="8100000" flipH="1">
            <a:off x="1227383" y="1585423"/>
            <a:ext cx="13715" cy="35046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469"/>
                </a:lnTo>
                <a:lnTo>
                  <a:pt x="0" y="119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3" name="Shape 513"/>
          <p:cNvSpPr/>
          <p:nvPr/>
        </p:nvSpPr>
        <p:spPr>
          <a:xfrm rot="8100000" flipH="1">
            <a:off x="805790" y="2603241"/>
            <a:ext cx="13715" cy="23122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711"/>
                </a:lnTo>
                <a:lnTo>
                  <a:pt x="0" y="119288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4" name="Shape 514"/>
          <p:cNvSpPr/>
          <p:nvPr/>
        </p:nvSpPr>
        <p:spPr>
          <a:xfrm rot="8100000" flipH="1">
            <a:off x="384197" y="3621056"/>
            <a:ext cx="13715" cy="11197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120000" y="0"/>
                </a:lnTo>
                <a:lnTo>
                  <a:pt x="0" y="1469"/>
                </a:lnTo>
                <a:lnTo>
                  <a:pt x="0" y="11853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5" name="Shape 515"/>
          <p:cNvSpPr/>
          <p:nvPr/>
        </p:nvSpPr>
        <p:spPr>
          <a:xfrm rot="8100000" flipH="1">
            <a:off x="2705180" y="-953748"/>
            <a:ext cx="13715" cy="6479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6" name="Shape 516"/>
          <p:cNvSpPr/>
          <p:nvPr/>
        </p:nvSpPr>
        <p:spPr>
          <a:xfrm rot="8100000" flipH="1">
            <a:off x="4391552" y="-953748"/>
            <a:ext cx="13715" cy="64794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7" name="Shape 517"/>
          <p:cNvSpPr/>
          <p:nvPr/>
        </p:nvSpPr>
        <p:spPr>
          <a:xfrm rot="8100000" flipH="1">
            <a:off x="6077925" y="-953748"/>
            <a:ext cx="13715" cy="6479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9745"/>
                </a:lnTo>
                <a:lnTo>
                  <a:pt x="120000" y="0"/>
                </a:lnTo>
                <a:lnTo>
                  <a:pt x="0" y="254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8" name="Shape 518"/>
          <p:cNvSpPr/>
          <p:nvPr/>
        </p:nvSpPr>
        <p:spPr>
          <a:xfrm rot="8100000" flipH="1">
            <a:off x="6916261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19" name="Shape 519"/>
          <p:cNvSpPr/>
          <p:nvPr/>
        </p:nvSpPr>
        <p:spPr>
          <a:xfrm rot="8100000" flipH="1">
            <a:off x="7759447" y="-965458"/>
            <a:ext cx="13717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0" name="Shape 520"/>
          <p:cNvSpPr/>
          <p:nvPr/>
        </p:nvSpPr>
        <p:spPr>
          <a:xfrm rot="8100000" flipH="1">
            <a:off x="8602633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9746"/>
                </a:moveTo>
                <a:lnTo>
                  <a:pt x="120000" y="0"/>
                </a:lnTo>
                <a:lnTo>
                  <a:pt x="0" y="253"/>
                </a:lnTo>
                <a:lnTo>
                  <a:pt x="0" y="12000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1" name="Shape 521"/>
          <p:cNvSpPr/>
          <p:nvPr/>
        </p:nvSpPr>
        <p:spPr>
          <a:xfrm rot="8100000" flipH="1">
            <a:off x="10088967" y="-882602"/>
            <a:ext cx="13715" cy="592743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722"/>
                </a:lnTo>
                <a:lnTo>
                  <a:pt x="120000" y="27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2" name="Shape 522"/>
          <p:cNvSpPr/>
          <p:nvPr/>
        </p:nvSpPr>
        <p:spPr>
          <a:xfrm rot="8100000" flipH="1">
            <a:off x="10510561" y="-707970"/>
            <a:ext cx="13715" cy="473498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652"/>
                </a:lnTo>
                <a:lnTo>
                  <a:pt x="120000" y="347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3" name="Shape 523"/>
          <p:cNvSpPr/>
          <p:nvPr/>
        </p:nvSpPr>
        <p:spPr>
          <a:xfrm rot="8100000" flipH="1">
            <a:off x="10932154" y="-533341"/>
            <a:ext cx="13715" cy="35425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19991" y="119535"/>
                </a:lnTo>
                <a:lnTo>
                  <a:pt x="120000" y="464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4" name="Shape 524"/>
          <p:cNvSpPr/>
          <p:nvPr/>
        </p:nvSpPr>
        <p:spPr>
          <a:xfrm rot="8100000" flipH="1">
            <a:off x="11353747" y="-358711"/>
            <a:ext cx="13715" cy="23500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19991" y="119299"/>
                </a:lnTo>
                <a:lnTo>
                  <a:pt x="120000" y="700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5" name="Shape 525"/>
          <p:cNvSpPr/>
          <p:nvPr/>
        </p:nvSpPr>
        <p:spPr>
          <a:xfrm rot="8100000" flipH="1">
            <a:off x="11775340" y="-184083"/>
            <a:ext cx="13715" cy="1157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999"/>
                </a:moveTo>
                <a:lnTo>
                  <a:pt x="120000" y="118578"/>
                </a:lnTo>
                <a:lnTo>
                  <a:pt x="120000" y="1421"/>
                </a:lnTo>
                <a:lnTo>
                  <a:pt x="0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6" name="Shape 526"/>
          <p:cNvSpPr/>
          <p:nvPr/>
        </p:nvSpPr>
        <p:spPr>
          <a:xfrm rot="8100000" flipH="1">
            <a:off x="3543517" y="-965458"/>
            <a:ext cx="13715" cy="6493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7" name="Shape 527"/>
          <p:cNvSpPr/>
          <p:nvPr/>
        </p:nvSpPr>
        <p:spPr>
          <a:xfrm rot="8100000" flipH="1">
            <a:off x="5229888" y="-965458"/>
            <a:ext cx="13715" cy="64932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120000" y="119746"/>
                </a:lnTo>
                <a:lnTo>
                  <a:pt x="120000" y="0"/>
                </a:lnTo>
                <a:lnTo>
                  <a:pt x="0" y="253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</p:sp>
      <p:sp>
        <p:nvSpPr>
          <p:cNvPr id="528" name="Shape 528"/>
          <p:cNvSpPr/>
          <p:nvPr/>
        </p:nvSpPr>
        <p:spPr>
          <a:xfrm rot="-5400000">
            <a:off x="644277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 rot="-5400000">
            <a:off x="-148774" y="258315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1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0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7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/>
          <p:nvPr/>
        </p:nvSpPr>
        <p:spPr>
          <a:xfrm rot="-5400000">
            <a:off x="13875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/>
          <p:nvPr/>
        </p:nvSpPr>
        <p:spPr>
          <a:xfrm rot="-5400000">
            <a:off x="223007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/>
          <p:nvPr/>
        </p:nvSpPr>
        <p:spPr>
          <a:xfrm rot="-5400000">
            <a:off x="307261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/>
          <p:nvPr/>
        </p:nvSpPr>
        <p:spPr>
          <a:xfrm rot="-5400000">
            <a:off x="391515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4" name="Shape 534"/>
          <p:cNvSpPr/>
          <p:nvPr/>
        </p:nvSpPr>
        <p:spPr>
          <a:xfrm rot="-5400000">
            <a:off x="475769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/>
          <p:nvPr/>
        </p:nvSpPr>
        <p:spPr>
          <a:xfrm rot="-5400000">
            <a:off x="56002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6" name="Shape 536"/>
          <p:cNvSpPr/>
          <p:nvPr/>
        </p:nvSpPr>
        <p:spPr>
          <a:xfrm rot="-5400000">
            <a:off x="812785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/>
          <p:nvPr/>
        </p:nvSpPr>
        <p:spPr>
          <a:xfrm rot="-5400000">
            <a:off x="728531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/>
          <p:nvPr/>
        </p:nvSpPr>
        <p:spPr>
          <a:xfrm rot="-5400000">
            <a:off x="981293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9" name="Shape 539"/>
          <p:cNvSpPr/>
          <p:nvPr/>
        </p:nvSpPr>
        <p:spPr>
          <a:xfrm rot="-5400000">
            <a:off x="8970392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0" name="Shape 540"/>
          <p:cNvSpPr/>
          <p:nvPr/>
        </p:nvSpPr>
        <p:spPr>
          <a:xfrm rot="-5400000">
            <a:off x="11498010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1" name="Shape 541"/>
          <p:cNvSpPr/>
          <p:nvPr/>
        </p:nvSpPr>
        <p:spPr>
          <a:xfrm rot="-5400000">
            <a:off x="1065547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 rot="-5400000">
            <a:off x="544991" y="109541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66645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0" y="331698"/>
            <a:ext cx="93942" cy="424030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580" y="119697"/>
                </a:moveTo>
                <a:cubicBezTo>
                  <a:pt x="29793" y="119697"/>
                  <a:pt x="46957" y="119797"/>
                  <a:pt x="61383" y="120000"/>
                </a:cubicBezTo>
                <a:lnTo>
                  <a:pt x="0" y="120000"/>
                </a:lnTo>
                <a:lnTo>
                  <a:pt x="0" y="119749"/>
                </a:lnTo>
                <a:cubicBezTo>
                  <a:pt x="3680" y="119702"/>
                  <a:pt x="7605" y="119697"/>
                  <a:pt x="11580" y="119697"/>
                </a:cubicBezTo>
                <a:close/>
                <a:moveTo>
                  <a:pt x="11580" y="95680"/>
                </a:moveTo>
                <a:cubicBezTo>
                  <a:pt x="71459" y="95680"/>
                  <a:pt x="120000" y="96755"/>
                  <a:pt x="120000" y="98082"/>
                </a:cubicBezTo>
                <a:cubicBezTo>
                  <a:pt x="120000" y="99408"/>
                  <a:pt x="71459" y="100484"/>
                  <a:pt x="11580" y="100484"/>
                </a:cubicBezTo>
                <a:lnTo>
                  <a:pt x="0" y="100432"/>
                </a:lnTo>
                <a:lnTo>
                  <a:pt x="0" y="95732"/>
                </a:lnTo>
                <a:cubicBezTo>
                  <a:pt x="3680" y="95685"/>
                  <a:pt x="7605" y="95680"/>
                  <a:pt x="11580" y="95680"/>
                </a:cubicBezTo>
                <a:close/>
                <a:moveTo>
                  <a:pt x="11580" y="71790"/>
                </a:moveTo>
                <a:cubicBezTo>
                  <a:pt x="71459" y="71790"/>
                  <a:pt x="120000" y="72865"/>
                  <a:pt x="120000" y="74192"/>
                </a:cubicBezTo>
                <a:cubicBezTo>
                  <a:pt x="120000" y="75518"/>
                  <a:pt x="71459" y="76594"/>
                  <a:pt x="11580" y="76594"/>
                </a:cubicBezTo>
                <a:lnTo>
                  <a:pt x="0" y="76542"/>
                </a:lnTo>
                <a:lnTo>
                  <a:pt x="0" y="71841"/>
                </a:lnTo>
                <a:cubicBezTo>
                  <a:pt x="3680" y="71794"/>
                  <a:pt x="7605" y="71790"/>
                  <a:pt x="11580" y="71790"/>
                </a:cubicBezTo>
                <a:close/>
                <a:moveTo>
                  <a:pt x="11580" y="47772"/>
                </a:moveTo>
                <a:cubicBezTo>
                  <a:pt x="71459" y="47772"/>
                  <a:pt x="120000" y="48848"/>
                  <a:pt x="120000" y="50174"/>
                </a:cubicBezTo>
                <a:cubicBezTo>
                  <a:pt x="120000" y="51501"/>
                  <a:pt x="71459" y="52576"/>
                  <a:pt x="11580" y="52576"/>
                </a:cubicBezTo>
                <a:lnTo>
                  <a:pt x="0" y="52524"/>
                </a:lnTo>
                <a:lnTo>
                  <a:pt x="0" y="47824"/>
                </a:lnTo>
                <a:cubicBezTo>
                  <a:pt x="3680" y="47777"/>
                  <a:pt x="7605" y="47772"/>
                  <a:pt x="11580" y="47772"/>
                </a:cubicBezTo>
                <a:close/>
                <a:moveTo>
                  <a:pt x="11580" y="23927"/>
                </a:moveTo>
                <a:cubicBezTo>
                  <a:pt x="71459" y="23927"/>
                  <a:pt x="120000" y="25002"/>
                  <a:pt x="120000" y="26329"/>
                </a:cubicBezTo>
                <a:cubicBezTo>
                  <a:pt x="120000" y="27655"/>
                  <a:pt x="71459" y="28731"/>
                  <a:pt x="11580" y="28731"/>
                </a:cubicBezTo>
                <a:lnTo>
                  <a:pt x="0" y="28679"/>
                </a:lnTo>
                <a:lnTo>
                  <a:pt x="0" y="23979"/>
                </a:lnTo>
                <a:cubicBezTo>
                  <a:pt x="3680" y="23932"/>
                  <a:pt x="7605" y="23927"/>
                  <a:pt x="11580" y="23927"/>
                </a:cubicBezTo>
                <a:close/>
                <a:moveTo>
                  <a:pt x="11580" y="0"/>
                </a:moveTo>
                <a:cubicBezTo>
                  <a:pt x="71459" y="0"/>
                  <a:pt x="120000" y="1075"/>
                  <a:pt x="120000" y="2401"/>
                </a:cubicBezTo>
                <a:cubicBezTo>
                  <a:pt x="120000" y="3728"/>
                  <a:pt x="71459" y="4803"/>
                  <a:pt x="11580" y="4803"/>
                </a:cubicBezTo>
                <a:lnTo>
                  <a:pt x="0" y="4752"/>
                </a:lnTo>
                <a:lnTo>
                  <a:pt x="0" y="51"/>
                </a:lnTo>
                <a:cubicBezTo>
                  <a:pt x="3680" y="4"/>
                  <a:pt x="7605" y="0"/>
                  <a:pt x="115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667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160927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7" name="Shape 547"/>
          <p:cNvSpPr/>
          <p:nvPr/>
        </p:nvSpPr>
        <p:spPr>
          <a:xfrm>
            <a:off x="24518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329435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413689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0" name="Shape 550"/>
          <p:cNvSpPr/>
          <p:nvPr/>
        </p:nvSpPr>
        <p:spPr>
          <a:xfrm>
            <a:off x="497943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8219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834959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5070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1003467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9192131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1171975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877210" y="331698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8" name="Shape 558"/>
          <p:cNvSpPr/>
          <p:nvPr/>
        </p:nvSpPr>
        <p:spPr>
          <a:xfrm rot="-5400000">
            <a:off x="60211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 rot="-5400000">
            <a:off x="96594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 rot="-5400000">
            <a:off x="18084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 rot="-5400000">
            <a:off x="265102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/>
          <p:nvPr/>
        </p:nvSpPr>
        <p:spPr>
          <a:xfrm rot="-5400000">
            <a:off x="349356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/>
          <p:nvPr/>
        </p:nvSpPr>
        <p:spPr>
          <a:xfrm rot="-5400000">
            <a:off x="433610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 rot="-5400000">
            <a:off x="517864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/>
          <p:nvPr/>
        </p:nvSpPr>
        <p:spPr>
          <a:xfrm rot="-5400000">
            <a:off x="770626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/>
          <p:nvPr/>
        </p:nvSpPr>
        <p:spPr>
          <a:xfrm rot="-5400000">
            <a:off x="686372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7" name="Shape 567"/>
          <p:cNvSpPr/>
          <p:nvPr/>
        </p:nvSpPr>
        <p:spPr>
          <a:xfrm rot="-5400000">
            <a:off x="939134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8" name="Shape 568"/>
          <p:cNvSpPr/>
          <p:nvPr/>
        </p:nvSpPr>
        <p:spPr>
          <a:xfrm rot="-5400000">
            <a:off x="854880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 rot="-5400000">
            <a:off x="11076421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0" name="Shape 570"/>
          <p:cNvSpPr/>
          <p:nvPr/>
        </p:nvSpPr>
        <p:spPr>
          <a:xfrm rot="-5400000">
            <a:off x="1023388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/>
          <p:nvPr/>
        </p:nvSpPr>
        <p:spPr>
          <a:xfrm rot="-5400000">
            <a:off x="123402" y="53022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/>
          <p:nvPr/>
        </p:nvSpPr>
        <p:spPr>
          <a:xfrm rot="-5400000">
            <a:off x="11760002" y="685577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5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70866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34633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/>
          <p:nvPr/>
        </p:nvSpPr>
        <p:spPr>
          <a:xfrm>
            <a:off x="11888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0314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7" name="Shape 577"/>
          <p:cNvSpPr/>
          <p:nvPr/>
        </p:nvSpPr>
        <p:spPr>
          <a:xfrm>
            <a:off x="287395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37164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5590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540157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1" name="Shape 581"/>
          <p:cNvSpPr/>
          <p:nvPr/>
        </p:nvSpPr>
        <p:spPr>
          <a:xfrm>
            <a:off x="624411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877173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792919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045681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9614272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14774"/>
                </a:moveTo>
                <a:lnTo>
                  <a:pt x="120000" y="120000"/>
                </a:lnTo>
                <a:cubicBezTo>
                  <a:pt x="49085" y="119560"/>
                  <a:pt x="0" y="118554"/>
                  <a:pt x="0" y="117387"/>
                </a:cubicBezTo>
                <a:cubicBezTo>
                  <a:pt x="0" y="116219"/>
                  <a:pt x="49085" y="115214"/>
                  <a:pt x="120000" y="114774"/>
                </a:cubicBezTo>
                <a:close/>
                <a:moveTo>
                  <a:pt x="120000" y="86083"/>
                </a:moveTo>
                <a:lnTo>
                  <a:pt x="120000" y="91309"/>
                </a:lnTo>
                <a:cubicBezTo>
                  <a:pt x="49085" y="90869"/>
                  <a:pt x="0" y="89864"/>
                  <a:pt x="0" y="88696"/>
                </a:cubicBezTo>
                <a:cubicBezTo>
                  <a:pt x="0" y="87528"/>
                  <a:pt x="49085" y="86523"/>
                  <a:pt x="120000" y="86083"/>
                </a:cubicBezTo>
                <a:close/>
                <a:moveTo>
                  <a:pt x="120000" y="57248"/>
                </a:moveTo>
                <a:lnTo>
                  <a:pt x="120000" y="62474"/>
                </a:lnTo>
                <a:cubicBezTo>
                  <a:pt x="49085" y="62034"/>
                  <a:pt x="0" y="61029"/>
                  <a:pt x="0" y="59861"/>
                </a:cubicBezTo>
                <a:cubicBezTo>
                  <a:pt x="0" y="58694"/>
                  <a:pt x="49085" y="57688"/>
                  <a:pt x="120000" y="57248"/>
                </a:cubicBezTo>
                <a:close/>
                <a:moveTo>
                  <a:pt x="120000" y="28673"/>
                </a:moveTo>
                <a:lnTo>
                  <a:pt x="120000" y="33898"/>
                </a:lnTo>
                <a:cubicBezTo>
                  <a:pt x="49085" y="33459"/>
                  <a:pt x="0" y="32453"/>
                  <a:pt x="0" y="31286"/>
                </a:cubicBezTo>
                <a:cubicBezTo>
                  <a:pt x="0" y="30118"/>
                  <a:pt x="49085" y="29113"/>
                  <a:pt x="120000" y="28673"/>
                </a:cubicBezTo>
                <a:close/>
                <a:moveTo>
                  <a:pt x="120000" y="0"/>
                </a:moveTo>
                <a:lnTo>
                  <a:pt x="120000" y="5225"/>
                </a:lnTo>
                <a:cubicBezTo>
                  <a:pt x="49085" y="4785"/>
                  <a:pt x="0" y="3780"/>
                  <a:pt x="0" y="2612"/>
                </a:cubicBezTo>
                <a:cubicBezTo>
                  <a:pt x="0" y="1445"/>
                  <a:pt x="49085" y="439"/>
                  <a:pt x="1200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11299353" y="75101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/>
          <p:nvPr/>
        </p:nvSpPr>
        <p:spPr>
          <a:xfrm rot="-5400000">
            <a:off x="61740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9" name="Shape 589"/>
          <p:cNvSpPr/>
          <p:nvPr/>
        </p:nvSpPr>
        <p:spPr>
          <a:xfrm rot="-5400000">
            <a:off x="111877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/>
          <p:nvPr/>
        </p:nvSpPr>
        <p:spPr>
          <a:xfrm rot="-5400000">
            <a:off x="19613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/>
          <p:nvPr/>
        </p:nvSpPr>
        <p:spPr>
          <a:xfrm rot="-5400000">
            <a:off x="280385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 rot="-5400000">
            <a:off x="364639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/>
          <p:nvPr/>
        </p:nvSpPr>
        <p:spPr>
          <a:xfrm rot="-5400000">
            <a:off x="448893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/>
          <p:nvPr/>
        </p:nvSpPr>
        <p:spPr>
          <a:xfrm rot="-5400000">
            <a:off x="533147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5" name="Shape 595"/>
          <p:cNvSpPr/>
          <p:nvPr/>
        </p:nvSpPr>
        <p:spPr>
          <a:xfrm rot="-5400000">
            <a:off x="785909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/>
          <p:nvPr/>
        </p:nvSpPr>
        <p:spPr>
          <a:xfrm rot="-5400000">
            <a:off x="701655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50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6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50"/>
                </a:cubicBezTo>
                <a:cubicBezTo>
                  <a:pt x="28630" y="93433"/>
                  <a:pt x="32252" y="97693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8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3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5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2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3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4"/>
                </a:cubicBezTo>
                <a:cubicBezTo>
                  <a:pt x="87392" y="111626"/>
                  <a:pt x="83951" y="108518"/>
                  <a:pt x="82326" y="105217"/>
                </a:cubicBezTo>
                <a:cubicBezTo>
                  <a:pt x="76552" y="106992"/>
                  <a:pt x="69746" y="107967"/>
                  <a:pt x="62486" y="107967"/>
                </a:cubicBezTo>
                <a:cubicBezTo>
                  <a:pt x="51834" y="107967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/>
          <p:nvPr/>
        </p:nvSpPr>
        <p:spPr>
          <a:xfrm rot="-5400000">
            <a:off x="954417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8" name="Shape 598"/>
          <p:cNvSpPr/>
          <p:nvPr/>
        </p:nvSpPr>
        <p:spPr>
          <a:xfrm rot="-5400000">
            <a:off x="870163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9" name="Shape 599"/>
          <p:cNvSpPr/>
          <p:nvPr/>
        </p:nvSpPr>
        <p:spPr>
          <a:xfrm rot="-5400000">
            <a:off x="11229252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/>
          <p:nvPr/>
        </p:nvSpPr>
        <p:spPr>
          <a:xfrm rot="-5400000">
            <a:off x="1038671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1" name="Shape 601"/>
          <p:cNvSpPr/>
          <p:nvPr/>
        </p:nvSpPr>
        <p:spPr>
          <a:xfrm rot="-5400000">
            <a:off x="276233" y="-163077"/>
            <a:ext cx="306985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4191" y="64835"/>
                </a:moveTo>
                <a:cubicBezTo>
                  <a:pt x="82387" y="61655"/>
                  <a:pt x="82356" y="58283"/>
                  <a:pt x="84108" y="55100"/>
                </a:cubicBezTo>
                <a:cubicBezTo>
                  <a:pt x="80215" y="51897"/>
                  <a:pt x="73969" y="51155"/>
                  <a:pt x="63812" y="51253"/>
                </a:cubicBezTo>
                <a:cubicBezTo>
                  <a:pt x="50910" y="51253"/>
                  <a:pt x="39441" y="48176"/>
                  <a:pt x="32292" y="43360"/>
                </a:cubicBezTo>
                <a:cubicBezTo>
                  <a:pt x="25839" y="43949"/>
                  <a:pt x="19733" y="45547"/>
                  <a:pt x="14745" y="48047"/>
                </a:cubicBezTo>
                <a:cubicBezTo>
                  <a:pt x="8136" y="51358"/>
                  <a:pt x="4686" y="55654"/>
                  <a:pt x="4495" y="59993"/>
                </a:cubicBezTo>
                <a:lnTo>
                  <a:pt x="37786" y="59993"/>
                </a:lnTo>
                <a:lnTo>
                  <a:pt x="37786" y="60006"/>
                </a:lnTo>
                <a:lnTo>
                  <a:pt x="4495" y="60006"/>
                </a:lnTo>
                <a:cubicBezTo>
                  <a:pt x="4686" y="64345"/>
                  <a:pt x="8136" y="68641"/>
                  <a:pt x="14745" y="71952"/>
                </a:cubicBezTo>
                <a:cubicBezTo>
                  <a:pt x="19731" y="74451"/>
                  <a:pt x="25834" y="76048"/>
                  <a:pt x="32284" y="76644"/>
                </a:cubicBezTo>
                <a:cubicBezTo>
                  <a:pt x="39433" y="71825"/>
                  <a:pt x="50905" y="68747"/>
                  <a:pt x="63812" y="68747"/>
                </a:cubicBezTo>
                <a:cubicBezTo>
                  <a:pt x="72760" y="68833"/>
                  <a:pt x="78672" y="68267"/>
                  <a:pt x="82617" y="65942"/>
                </a:cubicBezTo>
                <a:cubicBezTo>
                  <a:pt x="83181" y="65610"/>
                  <a:pt x="83704" y="65242"/>
                  <a:pt x="84191" y="64835"/>
                </a:cubicBezTo>
                <a:close/>
                <a:moveTo>
                  <a:pt x="93574" y="46897"/>
                </a:moveTo>
                <a:lnTo>
                  <a:pt x="38241" y="19171"/>
                </a:lnTo>
                <a:cubicBezTo>
                  <a:pt x="32252" y="22307"/>
                  <a:pt x="28630" y="26566"/>
                  <a:pt x="28630" y="31250"/>
                </a:cubicBezTo>
                <a:cubicBezTo>
                  <a:pt x="28630" y="41047"/>
                  <a:pt x="44480" y="48989"/>
                  <a:pt x="64032" y="48989"/>
                </a:cubicBezTo>
                <a:cubicBezTo>
                  <a:pt x="71490" y="48918"/>
                  <a:pt x="80929" y="49943"/>
                  <a:pt x="85955" y="52521"/>
                </a:cubicBezTo>
                <a:cubicBezTo>
                  <a:pt x="87685" y="50473"/>
                  <a:pt x="90246" y="48565"/>
                  <a:pt x="93574" y="46897"/>
                </a:cubicBezTo>
                <a:close/>
                <a:moveTo>
                  <a:pt x="93575" y="73102"/>
                </a:moveTo>
                <a:cubicBezTo>
                  <a:pt x="90244" y="71433"/>
                  <a:pt x="87683" y="69525"/>
                  <a:pt x="85975" y="67469"/>
                </a:cubicBezTo>
                <a:cubicBezTo>
                  <a:pt x="80954" y="70054"/>
                  <a:pt x="71500" y="71082"/>
                  <a:pt x="64032" y="71010"/>
                </a:cubicBezTo>
                <a:cubicBezTo>
                  <a:pt x="44480" y="71010"/>
                  <a:pt x="28630" y="78952"/>
                  <a:pt x="28630" y="88749"/>
                </a:cubicBezTo>
                <a:cubicBezTo>
                  <a:pt x="28630" y="93433"/>
                  <a:pt x="32252" y="97692"/>
                  <a:pt x="38241" y="100829"/>
                </a:cubicBezTo>
                <a:close/>
                <a:moveTo>
                  <a:pt x="104815" y="43070"/>
                </a:moveTo>
                <a:cubicBezTo>
                  <a:pt x="99670" y="40552"/>
                  <a:pt x="97624" y="35822"/>
                  <a:pt x="97767" y="32085"/>
                </a:cubicBezTo>
                <a:cubicBezTo>
                  <a:pt x="97767" y="22288"/>
                  <a:pt x="81917" y="14346"/>
                  <a:pt x="62365" y="14346"/>
                </a:cubicBezTo>
                <a:cubicBezTo>
                  <a:pt x="53018" y="14346"/>
                  <a:pt x="44518" y="16161"/>
                  <a:pt x="38259" y="19162"/>
                </a:cubicBezTo>
                <a:lnTo>
                  <a:pt x="93592" y="46888"/>
                </a:lnTo>
                <a:cubicBezTo>
                  <a:pt x="96922" y="45220"/>
                  <a:pt x="100728" y="43937"/>
                  <a:pt x="104815" y="43070"/>
                </a:cubicBezTo>
                <a:close/>
                <a:moveTo>
                  <a:pt x="104835" y="76919"/>
                </a:moveTo>
                <a:cubicBezTo>
                  <a:pt x="100732" y="76063"/>
                  <a:pt x="96923" y="74780"/>
                  <a:pt x="93592" y="73111"/>
                </a:cubicBezTo>
                <a:lnTo>
                  <a:pt x="38259" y="100837"/>
                </a:lnTo>
                <a:cubicBezTo>
                  <a:pt x="44518" y="103838"/>
                  <a:pt x="53018" y="105653"/>
                  <a:pt x="62365" y="105653"/>
                </a:cubicBezTo>
                <a:cubicBezTo>
                  <a:pt x="72141" y="105653"/>
                  <a:pt x="80991" y="103668"/>
                  <a:pt x="87398" y="100458"/>
                </a:cubicBezTo>
                <a:cubicBezTo>
                  <a:pt x="93805" y="97247"/>
                  <a:pt x="97767" y="92812"/>
                  <a:pt x="97767" y="87914"/>
                </a:cubicBezTo>
                <a:cubicBezTo>
                  <a:pt x="97624" y="84172"/>
                  <a:pt x="99676" y="79435"/>
                  <a:pt x="104835" y="76919"/>
                </a:cubicBezTo>
                <a:close/>
                <a:moveTo>
                  <a:pt x="120000" y="27"/>
                </a:moveTo>
                <a:lnTo>
                  <a:pt x="120000" y="2279"/>
                </a:lnTo>
                <a:cubicBezTo>
                  <a:pt x="119918" y="2254"/>
                  <a:pt x="119836" y="2253"/>
                  <a:pt x="119753" y="2252"/>
                </a:cubicBezTo>
                <a:lnTo>
                  <a:pt x="119753" y="18934"/>
                </a:lnTo>
                <a:lnTo>
                  <a:pt x="119728" y="18934"/>
                </a:lnTo>
                <a:lnTo>
                  <a:pt x="119728" y="2252"/>
                </a:lnTo>
                <a:cubicBezTo>
                  <a:pt x="111068" y="2348"/>
                  <a:pt x="102496" y="4077"/>
                  <a:pt x="95887" y="7388"/>
                </a:cubicBezTo>
                <a:cubicBezTo>
                  <a:pt x="90898" y="9888"/>
                  <a:pt x="87710" y="12948"/>
                  <a:pt x="86534" y="16181"/>
                </a:cubicBezTo>
                <a:cubicBezTo>
                  <a:pt x="96145" y="19763"/>
                  <a:pt x="102284" y="25510"/>
                  <a:pt x="102284" y="31975"/>
                </a:cubicBezTo>
                <a:cubicBezTo>
                  <a:pt x="102089" y="37065"/>
                  <a:pt x="103571" y="40194"/>
                  <a:pt x="109963" y="42144"/>
                </a:cubicBezTo>
                <a:lnTo>
                  <a:pt x="120000" y="42166"/>
                </a:lnTo>
                <a:lnTo>
                  <a:pt x="120000" y="43469"/>
                </a:lnTo>
                <a:cubicBezTo>
                  <a:pt x="111462" y="43411"/>
                  <a:pt x="102903" y="45026"/>
                  <a:pt x="96387" y="48289"/>
                </a:cubicBezTo>
                <a:lnTo>
                  <a:pt x="99603" y="49900"/>
                </a:lnTo>
                <a:cubicBezTo>
                  <a:pt x="99601" y="49902"/>
                  <a:pt x="99597" y="49903"/>
                  <a:pt x="99595" y="49905"/>
                </a:cubicBezTo>
                <a:cubicBezTo>
                  <a:pt x="99592" y="49906"/>
                  <a:pt x="99589" y="49908"/>
                  <a:pt x="99586" y="49909"/>
                </a:cubicBezTo>
                <a:lnTo>
                  <a:pt x="96369" y="48298"/>
                </a:lnTo>
                <a:cubicBezTo>
                  <a:pt x="83477" y="54762"/>
                  <a:pt x="83477" y="65238"/>
                  <a:pt x="96369" y="71702"/>
                </a:cubicBezTo>
                <a:lnTo>
                  <a:pt x="99586" y="70090"/>
                </a:lnTo>
                <a:cubicBezTo>
                  <a:pt x="99589" y="70091"/>
                  <a:pt x="99592" y="70093"/>
                  <a:pt x="99595" y="70094"/>
                </a:cubicBezTo>
                <a:lnTo>
                  <a:pt x="99603" y="70099"/>
                </a:lnTo>
                <a:lnTo>
                  <a:pt x="96387" y="71710"/>
                </a:lnTo>
                <a:cubicBezTo>
                  <a:pt x="102903" y="74974"/>
                  <a:pt x="111462" y="76588"/>
                  <a:pt x="120000" y="76530"/>
                </a:cubicBezTo>
                <a:lnTo>
                  <a:pt x="120000" y="77834"/>
                </a:lnTo>
                <a:cubicBezTo>
                  <a:pt x="116666" y="78504"/>
                  <a:pt x="113328" y="78274"/>
                  <a:pt x="110091" y="77813"/>
                </a:cubicBezTo>
                <a:cubicBezTo>
                  <a:pt x="103591" y="79763"/>
                  <a:pt x="102088" y="82900"/>
                  <a:pt x="102284" y="88024"/>
                </a:cubicBezTo>
                <a:cubicBezTo>
                  <a:pt x="102284" y="93531"/>
                  <a:pt x="97830" y="98517"/>
                  <a:pt x="90628" y="102125"/>
                </a:cubicBezTo>
                <a:lnTo>
                  <a:pt x="86523" y="103822"/>
                </a:lnTo>
                <a:cubicBezTo>
                  <a:pt x="87713" y="107054"/>
                  <a:pt x="90901" y="110113"/>
                  <a:pt x="95887" y="112611"/>
                </a:cubicBezTo>
                <a:cubicBezTo>
                  <a:pt x="102496" y="115922"/>
                  <a:pt x="111067" y="117651"/>
                  <a:pt x="119728" y="117747"/>
                </a:cubicBezTo>
                <a:lnTo>
                  <a:pt x="119728" y="101065"/>
                </a:lnTo>
                <a:lnTo>
                  <a:pt x="119753" y="101065"/>
                </a:lnTo>
                <a:lnTo>
                  <a:pt x="119753" y="117747"/>
                </a:lnTo>
                <a:lnTo>
                  <a:pt x="120000" y="117720"/>
                </a:lnTo>
                <a:lnTo>
                  <a:pt x="120000" y="119972"/>
                </a:lnTo>
                <a:cubicBezTo>
                  <a:pt x="119914" y="119998"/>
                  <a:pt x="119828" y="119999"/>
                  <a:pt x="119741" y="120000"/>
                </a:cubicBezTo>
                <a:lnTo>
                  <a:pt x="119741" y="120000"/>
                </a:lnTo>
                <a:cubicBezTo>
                  <a:pt x="109869" y="119923"/>
                  <a:pt x="100069" y="117978"/>
                  <a:pt x="92537" y="114203"/>
                </a:cubicBezTo>
                <a:cubicBezTo>
                  <a:pt x="87392" y="111626"/>
                  <a:pt x="83951" y="108518"/>
                  <a:pt x="82326" y="105216"/>
                </a:cubicBezTo>
                <a:cubicBezTo>
                  <a:pt x="76552" y="106992"/>
                  <a:pt x="69746" y="107966"/>
                  <a:pt x="62486" y="107966"/>
                </a:cubicBezTo>
                <a:cubicBezTo>
                  <a:pt x="51834" y="107966"/>
                  <a:pt x="42159" y="105870"/>
                  <a:pt x="35071" y="102426"/>
                </a:cubicBezTo>
                <a:lnTo>
                  <a:pt x="35071" y="102426"/>
                </a:lnTo>
                <a:cubicBezTo>
                  <a:pt x="28198" y="98874"/>
                  <a:pt x="24014" y="94026"/>
                  <a:pt x="24014" y="88689"/>
                </a:cubicBezTo>
                <a:cubicBezTo>
                  <a:pt x="24014" y="85051"/>
                  <a:pt x="25958" y="81641"/>
                  <a:pt x="29502" y="78747"/>
                </a:cubicBezTo>
                <a:cubicBezTo>
                  <a:pt x="22913" y="77933"/>
                  <a:pt x="16711" y="76209"/>
                  <a:pt x="11567" y="73631"/>
                </a:cubicBezTo>
                <a:cubicBezTo>
                  <a:pt x="4034" y="69857"/>
                  <a:pt x="152" y="64946"/>
                  <a:pt x="0" y="60000"/>
                </a:cubicBezTo>
                <a:lnTo>
                  <a:pt x="0" y="60000"/>
                </a:lnTo>
                <a:cubicBezTo>
                  <a:pt x="152" y="55053"/>
                  <a:pt x="4034" y="50142"/>
                  <a:pt x="11567" y="46368"/>
                </a:cubicBezTo>
                <a:cubicBezTo>
                  <a:pt x="16713" y="43789"/>
                  <a:pt x="22919" y="42064"/>
                  <a:pt x="29518" y="41266"/>
                </a:cubicBezTo>
                <a:cubicBezTo>
                  <a:pt x="25964" y="38370"/>
                  <a:pt x="24014" y="34954"/>
                  <a:pt x="24014" y="31310"/>
                </a:cubicBezTo>
                <a:cubicBezTo>
                  <a:pt x="24014" y="25973"/>
                  <a:pt x="28198" y="21125"/>
                  <a:pt x="35071" y="17573"/>
                </a:cubicBezTo>
                <a:lnTo>
                  <a:pt x="35071" y="17573"/>
                </a:lnTo>
                <a:cubicBezTo>
                  <a:pt x="42159" y="14130"/>
                  <a:pt x="51834" y="12033"/>
                  <a:pt x="62486" y="12033"/>
                </a:cubicBezTo>
                <a:cubicBezTo>
                  <a:pt x="69758" y="12033"/>
                  <a:pt x="76574" y="13010"/>
                  <a:pt x="82355" y="14791"/>
                </a:cubicBezTo>
                <a:cubicBezTo>
                  <a:pt x="83947" y="11484"/>
                  <a:pt x="87390" y="8375"/>
                  <a:pt x="92537" y="5796"/>
                </a:cubicBezTo>
                <a:cubicBezTo>
                  <a:pt x="100069" y="2021"/>
                  <a:pt x="109869" y="76"/>
                  <a:pt x="119741" y="0"/>
                </a:cubicBezTo>
                <a:lnTo>
                  <a:pt x="119741" y="0"/>
                </a:ln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2" name="Shape 602"/>
          <p:cNvSpPr/>
          <p:nvPr/>
        </p:nvSpPr>
        <p:spPr>
          <a:xfrm rot="-5400000">
            <a:off x="11908616" y="4922"/>
            <a:ext cx="298551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2828" y="107121"/>
                </a:moveTo>
                <a:lnTo>
                  <a:pt x="35931" y="43789"/>
                </a:lnTo>
                <a:cubicBezTo>
                  <a:pt x="29773" y="50953"/>
                  <a:pt x="26049" y="60682"/>
                  <a:pt x="26049" y="71380"/>
                </a:cubicBezTo>
                <a:cubicBezTo>
                  <a:pt x="26049" y="93758"/>
                  <a:pt x="42347" y="111900"/>
                  <a:pt x="62451" y="111900"/>
                </a:cubicBezTo>
                <a:cubicBezTo>
                  <a:pt x="70120" y="111736"/>
                  <a:pt x="79825" y="114078"/>
                  <a:pt x="84993" y="119966"/>
                </a:cubicBezTo>
                <a:cubicBezTo>
                  <a:pt x="86772" y="115289"/>
                  <a:pt x="89405" y="110932"/>
                  <a:pt x="92828" y="107121"/>
                </a:cubicBezTo>
                <a:close/>
                <a:moveTo>
                  <a:pt x="104386" y="98380"/>
                </a:moveTo>
                <a:cubicBezTo>
                  <a:pt x="99096" y="92627"/>
                  <a:pt x="96992" y="81824"/>
                  <a:pt x="97139" y="73289"/>
                </a:cubicBezTo>
                <a:cubicBezTo>
                  <a:pt x="97139" y="50910"/>
                  <a:pt x="80841" y="32769"/>
                  <a:pt x="60737" y="32769"/>
                </a:cubicBezTo>
                <a:cubicBezTo>
                  <a:pt x="51126" y="32769"/>
                  <a:pt x="42385" y="36915"/>
                  <a:pt x="35949" y="43769"/>
                </a:cubicBezTo>
                <a:lnTo>
                  <a:pt x="92846" y="107101"/>
                </a:lnTo>
                <a:cubicBezTo>
                  <a:pt x="96270" y="103292"/>
                  <a:pt x="100184" y="100361"/>
                  <a:pt x="104386" y="98380"/>
                </a:cubicBezTo>
                <a:close/>
                <a:moveTo>
                  <a:pt x="120000" y="61"/>
                </a:moveTo>
                <a:lnTo>
                  <a:pt x="120000" y="5205"/>
                </a:lnTo>
                <a:cubicBezTo>
                  <a:pt x="119916" y="5150"/>
                  <a:pt x="119831" y="5147"/>
                  <a:pt x="119746" y="5145"/>
                </a:cubicBezTo>
                <a:lnTo>
                  <a:pt x="119746" y="43249"/>
                </a:lnTo>
                <a:lnTo>
                  <a:pt x="119721" y="43249"/>
                </a:lnTo>
                <a:lnTo>
                  <a:pt x="119721" y="5145"/>
                </a:lnTo>
                <a:cubicBezTo>
                  <a:pt x="110816" y="5364"/>
                  <a:pt x="102001" y="9312"/>
                  <a:pt x="95205" y="16876"/>
                </a:cubicBezTo>
                <a:cubicBezTo>
                  <a:pt x="90076" y="22586"/>
                  <a:pt x="86798" y="29575"/>
                  <a:pt x="85588" y="36961"/>
                </a:cubicBezTo>
                <a:cubicBezTo>
                  <a:pt x="95471" y="45143"/>
                  <a:pt x="101784" y="58270"/>
                  <a:pt x="101784" y="73037"/>
                </a:cubicBezTo>
                <a:cubicBezTo>
                  <a:pt x="101583" y="84662"/>
                  <a:pt x="103107" y="91811"/>
                  <a:pt x="109680" y="96266"/>
                </a:cubicBezTo>
                <a:lnTo>
                  <a:pt x="120000" y="96315"/>
                </a:lnTo>
                <a:lnTo>
                  <a:pt x="120000" y="99291"/>
                </a:lnTo>
                <a:cubicBezTo>
                  <a:pt x="111221" y="99158"/>
                  <a:pt x="102420" y="102847"/>
                  <a:pt x="95720" y="110300"/>
                </a:cubicBezTo>
                <a:lnTo>
                  <a:pt x="99027" y="113981"/>
                </a:lnTo>
                <a:cubicBezTo>
                  <a:pt x="99024" y="113985"/>
                  <a:pt x="99021" y="113988"/>
                  <a:pt x="99018" y="113991"/>
                </a:cubicBezTo>
                <a:cubicBezTo>
                  <a:pt x="99015" y="113995"/>
                  <a:pt x="99012" y="113998"/>
                  <a:pt x="99009" y="114001"/>
                </a:cubicBezTo>
                <a:lnTo>
                  <a:pt x="95702" y="110320"/>
                </a:lnTo>
                <a:lnTo>
                  <a:pt x="89930" y="120000"/>
                </a:lnTo>
                <a:lnTo>
                  <a:pt x="76588" y="120000"/>
                </a:lnTo>
                <a:cubicBezTo>
                  <a:pt x="73140" y="117474"/>
                  <a:pt x="68382" y="116939"/>
                  <a:pt x="62225" y="117070"/>
                </a:cubicBezTo>
                <a:cubicBezTo>
                  <a:pt x="48958" y="117070"/>
                  <a:pt x="37166" y="110043"/>
                  <a:pt x="29815" y="99042"/>
                </a:cubicBezTo>
                <a:cubicBezTo>
                  <a:pt x="23179" y="100389"/>
                  <a:pt x="16901" y="104038"/>
                  <a:pt x="11772" y="109747"/>
                </a:cubicBezTo>
                <a:lnTo>
                  <a:pt x="5551" y="120000"/>
                </a:lnTo>
                <a:lnTo>
                  <a:pt x="0" y="120000"/>
                </a:lnTo>
                <a:cubicBezTo>
                  <a:pt x="1891" y="114858"/>
                  <a:pt x="4758" y="110082"/>
                  <a:pt x="8503" y="105913"/>
                </a:cubicBezTo>
                <a:cubicBezTo>
                  <a:pt x="13796" y="100023"/>
                  <a:pt x="20177" y="96082"/>
                  <a:pt x="26962" y="94260"/>
                </a:cubicBezTo>
                <a:cubicBezTo>
                  <a:pt x="23308" y="87643"/>
                  <a:pt x="21302" y="79842"/>
                  <a:pt x="21302" y="71519"/>
                </a:cubicBezTo>
                <a:cubicBezTo>
                  <a:pt x="21302" y="59327"/>
                  <a:pt x="25605" y="48254"/>
                  <a:pt x="32672" y="40141"/>
                </a:cubicBezTo>
                <a:cubicBezTo>
                  <a:pt x="39960" y="32275"/>
                  <a:pt x="49908" y="27486"/>
                  <a:pt x="60861" y="27486"/>
                </a:cubicBezTo>
                <a:cubicBezTo>
                  <a:pt x="68339" y="27486"/>
                  <a:pt x="75348" y="29718"/>
                  <a:pt x="81292" y="33785"/>
                </a:cubicBezTo>
                <a:cubicBezTo>
                  <a:pt x="82929" y="26233"/>
                  <a:pt x="86468" y="19130"/>
                  <a:pt x="91761" y="13239"/>
                </a:cubicBezTo>
                <a:cubicBezTo>
                  <a:pt x="99506" y="4618"/>
                  <a:pt x="109583" y="174"/>
                  <a:pt x="119733" y="0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/>
          <p:nvPr/>
        </p:nvSpPr>
        <p:spPr>
          <a:xfrm>
            <a:off x="346332" y="-10244"/>
            <a:ext cx="169752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1188871" y="-10244"/>
            <a:ext cx="169752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19999" y="0"/>
                </a:lnTo>
                <a:cubicBezTo>
                  <a:pt x="119999" y="66273"/>
                  <a:pt x="93137" y="120000"/>
                  <a:pt x="59999" y="120000"/>
                </a:cubicBezTo>
                <a:cubicBezTo>
                  <a:pt x="26862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5" name="Shape 605"/>
          <p:cNvSpPr/>
          <p:nvPr/>
        </p:nvSpPr>
        <p:spPr>
          <a:xfrm>
            <a:off x="2031413" y="-10244"/>
            <a:ext cx="10160586" cy="84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408" y="0"/>
                </a:moveTo>
                <a:lnTo>
                  <a:pt x="120000" y="0"/>
                </a:lnTo>
                <a:lnTo>
                  <a:pt x="120000" y="108919"/>
                </a:lnTo>
                <a:cubicBezTo>
                  <a:pt x="119650" y="90579"/>
                  <a:pt x="119408" y="48674"/>
                  <a:pt x="119408" y="0"/>
                </a:cubicBezTo>
                <a:close/>
                <a:moveTo>
                  <a:pt x="109457" y="0"/>
                </a:moveTo>
                <a:lnTo>
                  <a:pt x="111462" y="0"/>
                </a:lnTo>
                <a:cubicBezTo>
                  <a:pt x="111462" y="66273"/>
                  <a:pt x="111013" y="120000"/>
                  <a:pt x="110459" y="120000"/>
                </a:cubicBezTo>
                <a:cubicBezTo>
                  <a:pt x="109906" y="120000"/>
                  <a:pt x="109457" y="66273"/>
                  <a:pt x="109457" y="0"/>
                </a:cubicBezTo>
                <a:close/>
                <a:moveTo>
                  <a:pt x="99506" y="0"/>
                </a:moveTo>
                <a:lnTo>
                  <a:pt x="101511" y="0"/>
                </a:lnTo>
                <a:cubicBezTo>
                  <a:pt x="101511" y="66273"/>
                  <a:pt x="101062" y="120000"/>
                  <a:pt x="100509" y="120000"/>
                </a:cubicBezTo>
                <a:cubicBezTo>
                  <a:pt x="99955" y="120000"/>
                  <a:pt x="99506" y="66273"/>
                  <a:pt x="99506" y="0"/>
                </a:cubicBezTo>
                <a:close/>
                <a:moveTo>
                  <a:pt x="89556" y="0"/>
                </a:moveTo>
                <a:lnTo>
                  <a:pt x="91560" y="0"/>
                </a:lnTo>
                <a:cubicBezTo>
                  <a:pt x="91560" y="66273"/>
                  <a:pt x="91112" y="120000"/>
                  <a:pt x="90558" y="120000"/>
                </a:cubicBezTo>
                <a:cubicBezTo>
                  <a:pt x="90004" y="120000"/>
                  <a:pt x="89556" y="66273"/>
                  <a:pt x="89556" y="0"/>
                </a:cubicBezTo>
                <a:close/>
                <a:moveTo>
                  <a:pt x="79605" y="0"/>
                </a:moveTo>
                <a:lnTo>
                  <a:pt x="81610" y="0"/>
                </a:lnTo>
                <a:cubicBezTo>
                  <a:pt x="81610" y="66273"/>
                  <a:pt x="81161" y="120000"/>
                  <a:pt x="80607" y="120000"/>
                </a:cubicBezTo>
                <a:cubicBezTo>
                  <a:pt x="80054" y="120000"/>
                  <a:pt x="79605" y="66273"/>
                  <a:pt x="79605" y="0"/>
                </a:cubicBezTo>
                <a:close/>
                <a:moveTo>
                  <a:pt x="69654" y="0"/>
                </a:moveTo>
                <a:lnTo>
                  <a:pt x="71659" y="0"/>
                </a:lnTo>
                <a:cubicBezTo>
                  <a:pt x="71659" y="66273"/>
                  <a:pt x="71210" y="120000"/>
                  <a:pt x="70657" y="120000"/>
                </a:cubicBezTo>
                <a:cubicBezTo>
                  <a:pt x="70103" y="120000"/>
                  <a:pt x="69654" y="66273"/>
                  <a:pt x="69654" y="0"/>
                </a:cubicBezTo>
                <a:close/>
                <a:moveTo>
                  <a:pt x="59704" y="0"/>
                </a:moveTo>
                <a:lnTo>
                  <a:pt x="61708" y="0"/>
                </a:lnTo>
                <a:cubicBezTo>
                  <a:pt x="61708" y="66273"/>
                  <a:pt x="61260" y="120000"/>
                  <a:pt x="60706" y="120000"/>
                </a:cubicBezTo>
                <a:cubicBezTo>
                  <a:pt x="60152" y="120000"/>
                  <a:pt x="59704" y="66273"/>
                  <a:pt x="59704" y="0"/>
                </a:cubicBezTo>
                <a:close/>
                <a:moveTo>
                  <a:pt x="49753" y="0"/>
                </a:moveTo>
                <a:lnTo>
                  <a:pt x="51758" y="0"/>
                </a:lnTo>
                <a:cubicBezTo>
                  <a:pt x="51758" y="66273"/>
                  <a:pt x="51309" y="120000"/>
                  <a:pt x="50755" y="120000"/>
                </a:cubicBezTo>
                <a:cubicBezTo>
                  <a:pt x="50202" y="120000"/>
                  <a:pt x="49753" y="66273"/>
                  <a:pt x="49753" y="0"/>
                </a:cubicBezTo>
                <a:close/>
                <a:moveTo>
                  <a:pt x="39802" y="0"/>
                </a:moveTo>
                <a:lnTo>
                  <a:pt x="41807" y="0"/>
                </a:lnTo>
                <a:cubicBezTo>
                  <a:pt x="41807" y="66273"/>
                  <a:pt x="41358" y="120000"/>
                  <a:pt x="40805" y="120000"/>
                </a:cubicBezTo>
                <a:cubicBezTo>
                  <a:pt x="40251" y="120000"/>
                  <a:pt x="39802" y="66273"/>
                  <a:pt x="39802" y="0"/>
                </a:cubicBezTo>
                <a:close/>
                <a:moveTo>
                  <a:pt x="29852" y="0"/>
                </a:moveTo>
                <a:lnTo>
                  <a:pt x="31856" y="0"/>
                </a:lnTo>
                <a:cubicBezTo>
                  <a:pt x="31856" y="66273"/>
                  <a:pt x="31408" y="120000"/>
                  <a:pt x="30854" y="120000"/>
                </a:cubicBezTo>
                <a:cubicBezTo>
                  <a:pt x="30300" y="120000"/>
                  <a:pt x="29852" y="66273"/>
                  <a:pt x="29852" y="0"/>
                </a:cubicBezTo>
                <a:close/>
                <a:moveTo>
                  <a:pt x="19901" y="0"/>
                </a:moveTo>
                <a:lnTo>
                  <a:pt x="21906" y="0"/>
                </a:lnTo>
                <a:cubicBezTo>
                  <a:pt x="21906" y="66273"/>
                  <a:pt x="21457" y="120000"/>
                  <a:pt x="20903" y="120000"/>
                </a:cubicBezTo>
                <a:cubicBezTo>
                  <a:pt x="20350" y="120000"/>
                  <a:pt x="19901" y="66273"/>
                  <a:pt x="19901" y="0"/>
                </a:cubicBezTo>
                <a:close/>
                <a:moveTo>
                  <a:pt x="9950" y="0"/>
                </a:moveTo>
                <a:lnTo>
                  <a:pt x="11955" y="0"/>
                </a:lnTo>
                <a:cubicBezTo>
                  <a:pt x="11955" y="66273"/>
                  <a:pt x="11506" y="120000"/>
                  <a:pt x="10953" y="120000"/>
                </a:cubicBezTo>
                <a:cubicBezTo>
                  <a:pt x="10399" y="120000"/>
                  <a:pt x="9950" y="66273"/>
                  <a:pt x="9950" y="0"/>
                </a:cubicBezTo>
                <a:close/>
                <a:moveTo>
                  <a:pt x="0" y="0"/>
                </a:moveTo>
                <a:lnTo>
                  <a:pt x="2004" y="0"/>
                </a:lnTo>
                <a:cubicBezTo>
                  <a:pt x="2004" y="66273"/>
                  <a:pt x="1556" y="120000"/>
                  <a:pt x="1002" y="120000"/>
                </a:cubicBezTo>
                <a:cubicBezTo>
                  <a:pt x="448" y="120000"/>
                  <a:pt x="0" y="66273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 rot="-5400000">
            <a:off x="644277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/>
          <p:nvPr/>
        </p:nvSpPr>
        <p:spPr>
          <a:xfrm rot="-5400000">
            <a:off x="-148774" y="1103813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29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/>
          <p:nvPr/>
        </p:nvSpPr>
        <p:spPr>
          <a:xfrm rot="-5400000">
            <a:off x="13875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/>
          <p:nvPr/>
        </p:nvSpPr>
        <p:spPr>
          <a:xfrm rot="-5400000">
            <a:off x="223007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0" name="Shape 610"/>
          <p:cNvSpPr/>
          <p:nvPr/>
        </p:nvSpPr>
        <p:spPr>
          <a:xfrm rot="-5400000">
            <a:off x="307261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1" name="Shape 611"/>
          <p:cNvSpPr/>
          <p:nvPr/>
        </p:nvSpPr>
        <p:spPr>
          <a:xfrm rot="-5400000">
            <a:off x="391515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2" name="Shape 612"/>
          <p:cNvSpPr/>
          <p:nvPr/>
        </p:nvSpPr>
        <p:spPr>
          <a:xfrm rot="-5400000">
            <a:off x="475769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3" name="Shape 613"/>
          <p:cNvSpPr/>
          <p:nvPr/>
        </p:nvSpPr>
        <p:spPr>
          <a:xfrm rot="-5400000">
            <a:off x="56002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/>
          <p:nvPr/>
        </p:nvSpPr>
        <p:spPr>
          <a:xfrm rot="-5400000">
            <a:off x="812785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5" name="Shape 615"/>
          <p:cNvSpPr/>
          <p:nvPr/>
        </p:nvSpPr>
        <p:spPr>
          <a:xfrm rot="-5400000">
            <a:off x="728531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6" name="Shape 616"/>
          <p:cNvSpPr/>
          <p:nvPr/>
        </p:nvSpPr>
        <p:spPr>
          <a:xfrm rot="-5400000">
            <a:off x="981293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7" name="Shape 617"/>
          <p:cNvSpPr/>
          <p:nvPr/>
        </p:nvSpPr>
        <p:spPr>
          <a:xfrm rot="-5400000">
            <a:off x="8970392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/>
          <p:nvPr/>
        </p:nvSpPr>
        <p:spPr>
          <a:xfrm rot="-5400000">
            <a:off x="11498010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 rot="-5400000">
            <a:off x="1065547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/>
          <p:nvPr/>
        </p:nvSpPr>
        <p:spPr>
          <a:xfrm rot="-5400000">
            <a:off x="544991" y="95503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66645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2" name="Shape 622"/>
          <p:cNvSpPr/>
          <p:nvPr/>
        </p:nvSpPr>
        <p:spPr>
          <a:xfrm>
            <a:off x="7667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60927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4" name="Shape 624"/>
          <p:cNvSpPr/>
          <p:nvPr/>
        </p:nvSpPr>
        <p:spPr>
          <a:xfrm>
            <a:off x="24518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329435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413689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497943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58219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834959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5070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1003467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9192131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1171975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10877210" y="117719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/>
          <p:nvPr/>
        </p:nvSpPr>
        <p:spPr>
          <a:xfrm rot="-5400000">
            <a:off x="60211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/>
          <p:nvPr/>
        </p:nvSpPr>
        <p:spPr>
          <a:xfrm rot="-5400000">
            <a:off x="96594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 rot="-5400000">
            <a:off x="18084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 rot="-5400000">
            <a:off x="265102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 rot="-5400000">
            <a:off x="349356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/>
          <p:nvPr/>
        </p:nvSpPr>
        <p:spPr>
          <a:xfrm rot="-5400000">
            <a:off x="433610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1" name="Shape 641"/>
          <p:cNvSpPr/>
          <p:nvPr/>
        </p:nvSpPr>
        <p:spPr>
          <a:xfrm rot="-5400000">
            <a:off x="517864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2" name="Shape 642"/>
          <p:cNvSpPr/>
          <p:nvPr/>
        </p:nvSpPr>
        <p:spPr>
          <a:xfrm rot="-5400000">
            <a:off x="770626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/>
          <p:nvPr/>
        </p:nvSpPr>
        <p:spPr>
          <a:xfrm rot="-5400000">
            <a:off x="686372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/>
          <p:nvPr/>
        </p:nvSpPr>
        <p:spPr>
          <a:xfrm rot="-5400000">
            <a:off x="939134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 rot="-5400000">
            <a:off x="854880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 rot="-5400000">
            <a:off x="11076421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 rot="-5400000">
            <a:off x="1023388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/>
          <p:nvPr/>
        </p:nvSpPr>
        <p:spPr>
          <a:xfrm rot="-5400000">
            <a:off x="123402" y="1375726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9" name="Shape 649"/>
          <p:cNvSpPr/>
          <p:nvPr/>
        </p:nvSpPr>
        <p:spPr>
          <a:xfrm rot="-5400000">
            <a:off x="11760002" y="1531077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89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70866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34633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11888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20314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4" name="Shape 654"/>
          <p:cNvSpPr/>
          <p:nvPr/>
        </p:nvSpPr>
        <p:spPr>
          <a:xfrm>
            <a:off x="287395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37164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6" name="Shape 656"/>
          <p:cNvSpPr/>
          <p:nvPr/>
        </p:nvSpPr>
        <p:spPr>
          <a:xfrm>
            <a:off x="45590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540157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8" name="Shape 658"/>
          <p:cNvSpPr/>
          <p:nvPr/>
        </p:nvSpPr>
        <p:spPr>
          <a:xfrm>
            <a:off x="624411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877173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792919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1045681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9614272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11299353" y="159651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/>
          <p:nvPr/>
        </p:nvSpPr>
        <p:spPr>
          <a:xfrm rot="-5400000">
            <a:off x="644277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5" name="Shape 665"/>
          <p:cNvSpPr/>
          <p:nvPr/>
        </p:nvSpPr>
        <p:spPr>
          <a:xfrm rot="-5400000">
            <a:off x="-148774" y="1946409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/>
          <p:nvPr/>
        </p:nvSpPr>
        <p:spPr>
          <a:xfrm rot="-5400000">
            <a:off x="13875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7" name="Shape 667"/>
          <p:cNvSpPr/>
          <p:nvPr/>
        </p:nvSpPr>
        <p:spPr>
          <a:xfrm rot="-5400000">
            <a:off x="223007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 rot="-5400000">
            <a:off x="307261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/>
          <p:nvPr/>
        </p:nvSpPr>
        <p:spPr>
          <a:xfrm rot="-5400000">
            <a:off x="391515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/>
          <p:nvPr/>
        </p:nvSpPr>
        <p:spPr>
          <a:xfrm rot="-5400000">
            <a:off x="475769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1" name="Shape 671"/>
          <p:cNvSpPr/>
          <p:nvPr/>
        </p:nvSpPr>
        <p:spPr>
          <a:xfrm rot="-5400000">
            <a:off x="56002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2" name="Shape 672"/>
          <p:cNvSpPr/>
          <p:nvPr/>
        </p:nvSpPr>
        <p:spPr>
          <a:xfrm rot="-5400000">
            <a:off x="812785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/>
          <p:nvPr/>
        </p:nvSpPr>
        <p:spPr>
          <a:xfrm rot="-5400000">
            <a:off x="728531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4" name="Shape 674"/>
          <p:cNvSpPr/>
          <p:nvPr/>
        </p:nvSpPr>
        <p:spPr>
          <a:xfrm rot="-5400000">
            <a:off x="981293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5" name="Shape 675"/>
          <p:cNvSpPr/>
          <p:nvPr/>
        </p:nvSpPr>
        <p:spPr>
          <a:xfrm rot="-5400000">
            <a:off x="8970392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/>
          <p:nvPr/>
        </p:nvSpPr>
        <p:spPr>
          <a:xfrm rot="-5400000">
            <a:off x="11498010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7" name="Shape 677"/>
          <p:cNvSpPr/>
          <p:nvPr/>
        </p:nvSpPr>
        <p:spPr>
          <a:xfrm rot="-5400000">
            <a:off x="1065547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/>
          <p:nvPr/>
        </p:nvSpPr>
        <p:spPr>
          <a:xfrm rot="-5400000">
            <a:off x="544991" y="1797635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66645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7667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60927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2" name="Shape 682"/>
          <p:cNvSpPr/>
          <p:nvPr/>
        </p:nvSpPr>
        <p:spPr>
          <a:xfrm>
            <a:off x="24518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3" name="Shape 683"/>
          <p:cNvSpPr/>
          <p:nvPr/>
        </p:nvSpPr>
        <p:spPr>
          <a:xfrm>
            <a:off x="329435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/>
          <p:nvPr/>
        </p:nvSpPr>
        <p:spPr>
          <a:xfrm>
            <a:off x="413689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497943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58219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834959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8" name="Shape 688"/>
          <p:cNvSpPr/>
          <p:nvPr/>
        </p:nvSpPr>
        <p:spPr>
          <a:xfrm>
            <a:off x="75070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9" name="Shape 689"/>
          <p:cNvSpPr/>
          <p:nvPr/>
        </p:nvSpPr>
        <p:spPr>
          <a:xfrm>
            <a:off x="1003467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0" name="Shape 690"/>
          <p:cNvSpPr/>
          <p:nvPr/>
        </p:nvSpPr>
        <p:spPr>
          <a:xfrm>
            <a:off x="9192131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1171975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0877210" y="2019793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3" name="Shape 693"/>
          <p:cNvSpPr/>
          <p:nvPr/>
        </p:nvSpPr>
        <p:spPr>
          <a:xfrm rot="-5400000">
            <a:off x="60211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/>
          <p:nvPr/>
        </p:nvSpPr>
        <p:spPr>
          <a:xfrm rot="-5400000">
            <a:off x="96594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5" name="Shape 695"/>
          <p:cNvSpPr/>
          <p:nvPr/>
        </p:nvSpPr>
        <p:spPr>
          <a:xfrm rot="-5400000">
            <a:off x="18084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6" name="Shape 696"/>
          <p:cNvSpPr/>
          <p:nvPr/>
        </p:nvSpPr>
        <p:spPr>
          <a:xfrm rot="-5400000">
            <a:off x="265102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7" name="Shape 697"/>
          <p:cNvSpPr/>
          <p:nvPr/>
        </p:nvSpPr>
        <p:spPr>
          <a:xfrm rot="-5400000">
            <a:off x="349356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/>
          <p:nvPr/>
        </p:nvSpPr>
        <p:spPr>
          <a:xfrm rot="-5400000">
            <a:off x="433610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9" name="Shape 699"/>
          <p:cNvSpPr/>
          <p:nvPr/>
        </p:nvSpPr>
        <p:spPr>
          <a:xfrm rot="-5400000">
            <a:off x="517864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0" name="Shape 700"/>
          <p:cNvSpPr/>
          <p:nvPr/>
        </p:nvSpPr>
        <p:spPr>
          <a:xfrm rot="-5400000">
            <a:off x="770626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/>
          <p:nvPr/>
        </p:nvSpPr>
        <p:spPr>
          <a:xfrm rot="-5400000">
            <a:off x="686372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/>
          <p:nvPr/>
        </p:nvSpPr>
        <p:spPr>
          <a:xfrm rot="-5400000">
            <a:off x="939134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3" name="Shape 703"/>
          <p:cNvSpPr/>
          <p:nvPr/>
        </p:nvSpPr>
        <p:spPr>
          <a:xfrm rot="-5400000">
            <a:off x="854880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4" name="Shape 704"/>
          <p:cNvSpPr/>
          <p:nvPr/>
        </p:nvSpPr>
        <p:spPr>
          <a:xfrm rot="-5400000">
            <a:off x="11076421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5" name="Shape 705"/>
          <p:cNvSpPr/>
          <p:nvPr/>
        </p:nvSpPr>
        <p:spPr>
          <a:xfrm rot="-5400000">
            <a:off x="1023388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6" name="Shape 706"/>
          <p:cNvSpPr/>
          <p:nvPr/>
        </p:nvSpPr>
        <p:spPr>
          <a:xfrm rot="-5400000">
            <a:off x="123402" y="221832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7" name="Shape 707"/>
          <p:cNvSpPr/>
          <p:nvPr/>
        </p:nvSpPr>
        <p:spPr>
          <a:xfrm rot="-5400000">
            <a:off x="11760002" y="2373673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4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3" y="29569"/>
                  <a:pt x="74860" y="22583"/>
                  <a:pt x="72291" y="16876"/>
                </a:cubicBezTo>
                <a:cubicBezTo>
                  <a:pt x="68885" y="9312"/>
                  <a:pt x="64469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5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3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5" y="43769"/>
                </a:moveTo>
                <a:cubicBezTo>
                  <a:pt x="98760" y="36914"/>
                  <a:pt x="94380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80" y="50953"/>
                  <a:pt x="101994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6" y="102290"/>
                  <a:pt x="103318" y="103728"/>
                </a:cubicBezTo>
                <a:cubicBezTo>
                  <a:pt x="99607" y="111972"/>
                  <a:pt x="94480" y="117070"/>
                  <a:pt x="88818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4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7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60000" y="0"/>
                </a:cubicBezTo>
                <a:lnTo>
                  <a:pt x="60000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8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5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7" y="94227"/>
                </a:cubicBezTo>
                <a:cubicBezTo>
                  <a:pt x="109892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8" name="Shape 708"/>
          <p:cNvSpPr/>
          <p:nvPr/>
        </p:nvSpPr>
        <p:spPr>
          <a:xfrm>
            <a:off x="70866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4633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1888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20314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2" name="Shape 712"/>
          <p:cNvSpPr/>
          <p:nvPr/>
        </p:nvSpPr>
        <p:spPr>
          <a:xfrm>
            <a:off x="287395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37164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45590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40157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6" name="Shape 716"/>
          <p:cNvSpPr/>
          <p:nvPr/>
        </p:nvSpPr>
        <p:spPr>
          <a:xfrm>
            <a:off x="624411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877173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/>
          <p:nvPr/>
        </p:nvSpPr>
        <p:spPr>
          <a:xfrm>
            <a:off x="792919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1045681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9614272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1" name="Shape 721"/>
          <p:cNvSpPr/>
          <p:nvPr/>
        </p:nvSpPr>
        <p:spPr>
          <a:xfrm>
            <a:off x="11299353" y="2439110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2" name="Shape 722"/>
          <p:cNvSpPr/>
          <p:nvPr/>
        </p:nvSpPr>
        <p:spPr>
          <a:xfrm rot="-5400000">
            <a:off x="644277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3" name="Shape 723"/>
          <p:cNvSpPr/>
          <p:nvPr/>
        </p:nvSpPr>
        <p:spPr>
          <a:xfrm rot="-5400000">
            <a:off x="-148774" y="2795083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4" name="Shape 724"/>
          <p:cNvSpPr/>
          <p:nvPr/>
        </p:nvSpPr>
        <p:spPr>
          <a:xfrm rot="-5400000">
            <a:off x="13875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5" name="Shape 725"/>
          <p:cNvSpPr/>
          <p:nvPr/>
        </p:nvSpPr>
        <p:spPr>
          <a:xfrm rot="-5400000">
            <a:off x="223007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/>
          <p:nvPr/>
        </p:nvSpPr>
        <p:spPr>
          <a:xfrm rot="-5400000">
            <a:off x="307261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7" name="Shape 727"/>
          <p:cNvSpPr/>
          <p:nvPr/>
        </p:nvSpPr>
        <p:spPr>
          <a:xfrm rot="-5400000">
            <a:off x="391515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/>
          <p:nvPr/>
        </p:nvSpPr>
        <p:spPr>
          <a:xfrm rot="-5400000">
            <a:off x="475769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9" name="Shape 729"/>
          <p:cNvSpPr/>
          <p:nvPr/>
        </p:nvSpPr>
        <p:spPr>
          <a:xfrm rot="-5400000">
            <a:off x="56002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0" name="Shape 730"/>
          <p:cNvSpPr/>
          <p:nvPr/>
        </p:nvSpPr>
        <p:spPr>
          <a:xfrm rot="-5400000">
            <a:off x="812785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1" name="Shape 731"/>
          <p:cNvSpPr/>
          <p:nvPr/>
        </p:nvSpPr>
        <p:spPr>
          <a:xfrm rot="-5400000">
            <a:off x="728531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2" name="Shape 732"/>
          <p:cNvSpPr/>
          <p:nvPr/>
        </p:nvSpPr>
        <p:spPr>
          <a:xfrm rot="-5400000">
            <a:off x="981293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3" name="Shape 733"/>
          <p:cNvSpPr/>
          <p:nvPr/>
        </p:nvSpPr>
        <p:spPr>
          <a:xfrm rot="-5400000">
            <a:off x="8970392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4" name="Shape 734"/>
          <p:cNvSpPr/>
          <p:nvPr/>
        </p:nvSpPr>
        <p:spPr>
          <a:xfrm rot="-5400000">
            <a:off x="11498010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5" name="Shape 735"/>
          <p:cNvSpPr/>
          <p:nvPr/>
        </p:nvSpPr>
        <p:spPr>
          <a:xfrm rot="-5400000">
            <a:off x="1065547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6" name="Shape 736"/>
          <p:cNvSpPr/>
          <p:nvPr/>
        </p:nvSpPr>
        <p:spPr>
          <a:xfrm rot="-5400000">
            <a:off x="544991" y="2646309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66645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7667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160927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4518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329435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413689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497943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58219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834959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75070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03467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9192131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71975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10877210" y="28684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1" name="Shape 751"/>
          <p:cNvSpPr/>
          <p:nvPr/>
        </p:nvSpPr>
        <p:spPr>
          <a:xfrm rot="-5400000">
            <a:off x="60211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/>
          <p:nvPr/>
        </p:nvSpPr>
        <p:spPr>
          <a:xfrm rot="-5400000">
            <a:off x="96594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3" name="Shape 753"/>
          <p:cNvSpPr/>
          <p:nvPr/>
        </p:nvSpPr>
        <p:spPr>
          <a:xfrm rot="-5400000">
            <a:off x="18084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4" name="Shape 754"/>
          <p:cNvSpPr/>
          <p:nvPr/>
        </p:nvSpPr>
        <p:spPr>
          <a:xfrm rot="-5400000">
            <a:off x="265102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/>
          <p:nvPr/>
        </p:nvSpPr>
        <p:spPr>
          <a:xfrm rot="-5400000">
            <a:off x="349356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/>
          <p:nvPr/>
        </p:nvSpPr>
        <p:spPr>
          <a:xfrm rot="-5400000">
            <a:off x="433610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7" name="Shape 757"/>
          <p:cNvSpPr/>
          <p:nvPr/>
        </p:nvSpPr>
        <p:spPr>
          <a:xfrm rot="-5400000">
            <a:off x="517864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8" name="Shape 758"/>
          <p:cNvSpPr/>
          <p:nvPr/>
        </p:nvSpPr>
        <p:spPr>
          <a:xfrm rot="-5400000">
            <a:off x="770626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9" name="Shape 759"/>
          <p:cNvSpPr/>
          <p:nvPr/>
        </p:nvSpPr>
        <p:spPr>
          <a:xfrm rot="-5400000">
            <a:off x="686372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 rot="-5400000">
            <a:off x="939134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 rot="-5400000">
            <a:off x="854880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/>
          <p:nvPr/>
        </p:nvSpPr>
        <p:spPr>
          <a:xfrm rot="-5400000">
            <a:off x="11076421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/>
          <p:nvPr/>
        </p:nvSpPr>
        <p:spPr>
          <a:xfrm rot="-5400000">
            <a:off x="1023388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/>
          <p:nvPr/>
        </p:nvSpPr>
        <p:spPr>
          <a:xfrm rot="-5400000">
            <a:off x="123402" y="3068578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5" name="Shape 765"/>
          <p:cNvSpPr/>
          <p:nvPr/>
        </p:nvSpPr>
        <p:spPr>
          <a:xfrm rot="-5400000">
            <a:off x="11760002" y="3223930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7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79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lnTo>
                  <a:pt x="16372" y="40141"/>
                </a:ln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lnTo>
                  <a:pt x="59999" y="0"/>
                </a:ln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70866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7" name="Shape 767"/>
          <p:cNvSpPr/>
          <p:nvPr/>
        </p:nvSpPr>
        <p:spPr>
          <a:xfrm>
            <a:off x="34633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11888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0314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287395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37164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5590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40157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624411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877173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792919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1045681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9614272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11299353" y="328936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0" name="Shape 780"/>
          <p:cNvSpPr/>
          <p:nvPr/>
        </p:nvSpPr>
        <p:spPr>
          <a:xfrm rot="-5400000">
            <a:off x="644277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1" name="Shape 781"/>
          <p:cNvSpPr/>
          <p:nvPr/>
        </p:nvSpPr>
        <p:spPr>
          <a:xfrm rot="-5400000">
            <a:off x="-148774" y="3639261"/>
            <a:ext cx="612648" cy="315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88" y="28817"/>
                </a:moveTo>
                <a:cubicBezTo>
                  <a:pt x="45219" y="25572"/>
                  <a:pt x="43936" y="21862"/>
                  <a:pt x="43080" y="17864"/>
                </a:cubicBezTo>
                <a:cubicBezTo>
                  <a:pt x="40564" y="22890"/>
                  <a:pt x="35827" y="24889"/>
                  <a:pt x="32085" y="24749"/>
                </a:cubicBezTo>
                <a:cubicBezTo>
                  <a:pt x="22288" y="24749"/>
                  <a:pt x="14346" y="40192"/>
                  <a:pt x="14346" y="59240"/>
                </a:cubicBezTo>
                <a:cubicBezTo>
                  <a:pt x="14346" y="68346"/>
                  <a:pt x="16161" y="76628"/>
                  <a:pt x="19162" y="82726"/>
                </a:cubicBezTo>
                <a:close/>
                <a:moveTo>
                  <a:pt x="52530" y="36238"/>
                </a:moveTo>
                <a:cubicBezTo>
                  <a:pt x="50474" y="34574"/>
                  <a:pt x="48566" y="32078"/>
                  <a:pt x="46897" y="28834"/>
                </a:cubicBezTo>
                <a:lnTo>
                  <a:pt x="19170" y="82743"/>
                </a:lnTo>
                <a:cubicBezTo>
                  <a:pt x="22307" y="88577"/>
                  <a:pt x="26566" y="92106"/>
                  <a:pt x="31250" y="92106"/>
                </a:cubicBezTo>
                <a:cubicBezTo>
                  <a:pt x="36148" y="92106"/>
                  <a:pt x="40583" y="88246"/>
                  <a:pt x="43793" y="82004"/>
                </a:cubicBezTo>
                <a:cubicBezTo>
                  <a:pt x="47003" y="75762"/>
                  <a:pt x="48989" y="67140"/>
                  <a:pt x="48989" y="57615"/>
                </a:cubicBezTo>
                <a:cubicBezTo>
                  <a:pt x="48917" y="50340"/>
                  <a:pt x="49945" y="41130"/>
                  <a:pt x="52530" y="36238"/>
                </a:cubicBezTo>
                <a:close/>
                <a:moveTo>
                  <a:pt x="76639" y="88538"/>
                </a:moveTo>
                <a:cubicBezTo>
                  <a:pt x="71823" y="81573"/>
                  <a:pt x="68747" y="70400"/>
                  <a:pt x="68747" y="57830"/>
                </a:cubicBezTo>
                <a:cubicBezTo>
                  <a:pt x="68844" y="47934"/>
                  <a:pt x="68102" y="41850"/>
                  <a:pt x="64899" y="38058"/>
                </a:cubicBezTo>
                <a:cubicBezTo>
                  <a:pt x="61716" y="39764"/>
                  <a:pt x="58344" y="39734"/>
                  <a:pt x="55164" y="37976"/>
                </a:cubicBezTo>
                <a:cubicBezTo>
                  <a:pt x="51907" y="41767"/>
                  <a:pt x="51154" y="47868"/>
                  <a:pt x="51252" y="57830"/>
                </a:cubicBezTo>
                <a:cubicBezTo>
                  <a:pt x="51252" y="68537"/>
                  <a:pt x="49020" y="78230"/>
                  <a:pt x="45412" y="85247"/>
                </a:cubicBezTo>
                <a:lnTo>
                  <a:pt x="43355" y="88546"/>
                </a:lnTo>
                <a:cubicBezTo>
                  <a:pt x="43951" y="94830"/>
                  <a:pt x="45548" y="100776"/>
                  <a:pt x="48047" y="105634"/>
                </a:cubicBezTo>
                <a:cubicBezTo>
                  <a:pt x="51358" y="112072"/>
                  <a:pt x="55654" y="115434"/>
                  <a:pt x="59993" y="115620"/>
                </a:cubicBezTo>
                <a:lnTo>
                  <a:pt x="59993" y="83186"/>
                </a:lnTo>
                <a:lnTo>
                  <a:pt x="60006" y="83186"/>
                </a:lnTo>
                <a:lnTo>
                  <a:pt x="60006" y="115620"/>
                </a:lnTo>
                <a:cubicBezTo>
                  <a:pt x="64345" y="115433"/>
                  <a:pt x="68641" y="112072"/>
                  <a:pt x="71952" y="105634"/>
                </a:cubicBezTo>
                <a:cubicBezTo>
                  <a:pt x="74452" y="100774"/>
                  <a:pt x="76050" y="94825"/>
                  <a:pt x="76639" y="88538"/>
                </a:cubicBezTo>
                <a:close/>
                <a:moveTo>
                  <a:pt x="100829" y="82743"/>
                </a:moveTo>
                <a:lnTo>
                  <a:pt x="73102" y="28835"/>
                </a:lnTo>
                <a:cubicBezTo>
                  <a:pt x="71434" y="32077"/>
                  <a:pt x="69526" y="34572"/>
                  <a:pt x="67479" y="36258"/>
                </a:cubicBezTo>
                <a:cubicBezTo>
                  <a:pt x="70056" y="41154"/>
                  <a:pt x="71082" y="50350"/>
                  <a:pt x="71010" y="57615"/>
                </a:cubicBezTo>
                <a:cubicBezTo>
                  <a:pt x="71010" y="76664"/>
                  <a:pt x="78952" y="92106"/>
                  <a:pt x="88749" y="92106"/>
                </a:cubicBezTo>
                <a:cubicBezTo>
                  <a:pt x="93433" y="92106"/>
                  <a:pt x="97692" y="88578"/>
                  <a:pt x="100829" y="82743"/>
                </a:cubicBezTo>
                <a:close/>
                <a:moveTo>
                  <a:pt x="105653" y="59240"/>
                </a:moveTo>
                <a:cubicBezTo>
                  <a:pt x="105653" y="40192"/>
                  <a:pt x="97711" y="24749"/>
                  <a:pt x="87914" y="24749"/>
                </a:cubicBezTo>
                <a:cubicBezTo>
                  <a:pt x="84177" y="24889"/>
                  <a:pt x="79448" y="22895"/>
                  <a:pt x="76929" y="17884"/>
                </a:cubicBezTo>
                <a:cubicBezTo>
                  <a:pt x="76062" y="21865"/>
                  <a:pt x="74779" y="25573"/>
                  <a:pt x="73111" y="28817"/>
                </a:cubicBezTo>
                <a:lnTo>
                  <a:pt x="100837" y="82726"/>
                </a:lnTo>
                <a:cubicBezTo>
                  <a:pt x="103838" y="76628"/>
                  <a:pt x="105653" y="68346"/>
                  <a:pt x="105653" y="59240"/>
                </a:cubicBezTo>
                <a:close/>
                <a:moveTo>
                  <a:pt x="120000" y="3342"/>
                </a:moveTo>
                <a:cubicBezTo>
                  <a:pt x="119923" y="12959"/>
                  <a:pt x="117978" y="22507"/>
                  <a:pt x="114204" y="29845"/>
                </a:cubicBezTo>
                <a:cubicBezTo>
                  <a:pt x="111624" y="34860"/>
                  <a:pt x="108515" y="38213"/>
                  <a:pt x="105208" y="39764"/>
                </a:cubicBezTo>
                <a:cubicBezTo>
                  <a:pt x="106989" y="45397"/>
                  <a:pt x="107966" y="52037"/>
                  <a:pt x="107966" y="59122"/>
                </a:cubicBezTo>
                <a:cubicBezTo>
                  <a:pt x="107966" y="69500"/>
                  <a:pt x="105870" y="78926"/>
                  <a:pt x="102426" y="85831"/>
                </a:cubicBezTo>
                <a:lnTo>
                  <a:pt x="102426" y="85831"/>
                </a:lnTo>
                <a:cubicBezTo>
                  <a:pt x="98874" y="92527"/>
                  <a:pt x="94026" y="96604"/>
                  <a:pt x="88689" y="96604"/>
                </a:cubicBezTo>
                <a:cubicBezTo>
                  <a:pt x="85045" y="96604"/>
                  <a:pt x="81629" y="94704"/>
                  <a:pt x="78733" y="91241"/>
                </a:cubicBezTo>
                <a:cubicBezTo>
                  <a:pt x="77935" y="97670"/>
                  <a:pt x="76210" y="103716"/>
                  <a:pt x="73631" y="108730"/>
                </a:cubicBezTo>
                <a:cubicBezTo>
                  <a:pt x="69857" y="116069"/>
                  <a:pt x="64946" y="119851"/>
                  <a:pt x="60000" y="120000"/>
                </a:cubicBezTo>
                <a:lnTo>
                  <a:pt x="60000" y="120000"/>
                </a:lnTo>
                <a:cubicBezTo>
                  <a:pt x="55053" y="119851"/>
                  <a:pt x="50142" y="116069"/>
                  <a:pt x="46368" y="108730"/>
                </a:cubicBezTo>
                <a:cubicBezTo>
                  <a:pt x="43791" y="103719"/>
                  <a:pt x="42066" y="97676"/>
                  <a:pt x="41252" y="91257"/>
                </a:cubicBezTo>
                <a:cubicBezTo>
                  <a:pt x="38359" y="94710"/>
                  <a:pt x="34948" y="96603"/>
                  <a:pt x="31310" y="96603"/>
                </a:cubicBezTo>
                <a:cubicBezTo>
                  <a:pt x="25973" y="96603"/>
                  <a:pt x="21125" y="92527"/>
                  <a:pt x="17573" y="85831"/>
                </a:cubicBezTo>
                <a:lnTo>
                  <a:pt x="17573" y="85831"/>
                </a:lnTo>
                <a:cubicBezTo>
                  <a:pt x="14130" y="78926"/>
                  <a:pt x="12033" y="69500"/>
                  <a:pt x="12033" y="59122"/>
                </a:cubicBezTo>
                <a:cubicBezTo>
                  <a:pt x="12033" y="52049"/>
                  <a:pt x="13007" y="45418"/>
                  <a:pt x="14783" y="39793"/>
                </a:cubicBezTo>
                <a:cubicBezTo>
                  <a:pt x="11481" y="38210"/>
                  <a:pt x="8373" y="34857"/>
                  <a:pt x="5796" y="29845"/>
                </a:cubicBezTo>
                <a:cubicBezTo>
                  <a:pt x="2021" y="22507"/>
                  <a:pt x="76" y="12959"/>
                  <a:pt x="0" y="3342"/>
                </a:cubicBezTo>
                <a:lnTo>
                  <a:pt x="0" y="3342"/>
                </a:lnTo>
                <a:lnTo>
                  <a:pt x="358" y="0"/>
                </a:lnTo>
                <a:lnTo>
                  <a:pt x="2619" y="0"/>
                </a:lnTo>
                <a:cubicBezTo>
                  <a:pt x="2307" y="1067"/>
                  <a:pt x="2265" y="2197"/>
                  <a:pt x="2252" y="3329"/>
                </a:cubicBezTo>
                <a:lnTo>
                  <a:pt x="18934" y="3329"/>
                </a:lnTo>
                <a:lnTo>
                  <a:pt x="18934" y="3354"/>
                </a:lnTo>
                <a:lnTo>
                  <a:pt x="2252" y="3354"/>
                </a:lnTo>
                <a:cubicBezTo>
                  <a:pt x="2348" y="11792"/>
                  <a:pt x="4077" y="20143"/>
                  <a:pt x="7388" y="26582"/>
                </a:cubicBezTo>
                <a:cubicBezTo>
                  <a:pt x="9886" y="31439"/>
                  <a:pt x="12945" y="34545"/>
                  <a:pt x="16177" y="35704"/>
                </a:cubicBezTo>
                <a:cubicBezTo>
                  <a:pt x="19759" y="26334"/>
                  <a:pt x="25507" y="20348"/>
                  <a:pt x="31975" y="20348"/>
                </a:cubicBezTo>
                <a:cubicBezTo>
                  <a:pt x="36458" y="20516"/>
                  <a:pt x="39421" y="19416"/>
                  <a:pt x="41398" y="14896"/>
                </a:cubicBezTo>
                <a:cubicBezTo>
                  <a:pt x="41680" y="14250"/>
                  <a:pt x="41942" y="13535"/>
                  <a:pt x="42186" y="12743"/>
                </a:cubicBezTo>
                <a:lnTo>
                  <a:pt x="42158" y="0"/>
                </a:lnTo>
                <a:lnTo>
                  <a:pt x="43778" y="0"/>
                </a:lnTo>
                <a:cubicBezTo>
                  <a:pt x="43030" y="9274"/>
                  <a:pt x="44614" y="18946"/>
                  <a:pt x="48289" y="26094"/>
                </a:cubicBezTo>
                <a:lnTo>
                  <a:pt x="49900" y="22961"/>
                </a:lnTo>
                <a:cubicBezTo>
                  <a:pt x="49902" y="22963"/>
                  <a:pt x="49903" y="22966"/>
                  <a:pt x="49905" y="22969"/>
                </a:cubicBezTo>
                <a:lnTo>
                  <a:pt x="49909" y="22978"/>
                </a:lnTo>
                <a:lnTo>
                  <a:pt x="48297" y="26111"/>
                </a:lnTo>
                <a:cubicBezTo>
                  <a:pt x="54762" y="38672"/>
                  <a:pt x="65237" y="38672"/>
                  <a:pt x="71702" y="26111"/>
                </a:cubicBezTo>
                <a:lnTo>
                  <a:pt x="70090" y="22978"/>
                </a:lnTo>
                <a:cubicBezTo>
                  <a:pt x="70091" y="22975"/>
                  <a:pt x="70093" y="22972"/>
                  <a:pt x="70094" y="22969"/>
                </a:cubicBezTo>
                <a:lnTo>
                  <a:pt x="70099" y="22961"/>
                </a:lnTo>
                <a:lnTo>
                  <a:pt x="71710" y="26094"/>
                </a:lnTo>
                <a:cubicBezTo>
                  <a:pt x="75385" y="18946"/>
                  <a:pt x="76969" y="9274"/>
                  <a:pt x="76221" y="0"/>
                </a:cubicBezTo>
                <a:lnTo>
                  <a:pt x="77826" y="0"/>
                </a:lnTo>
                <a:cubicBezTo>
                  <a:pt x="78638" y="4224"/>
                  <a:pt x="78455" y="8632"/>
                  <a:pt x="77855" y="12868"/>
                </a:cubicBezTo>
                <a:cubicBezTo>
                  <a:pt x="79805" y="19095"/>
                  <a:pt x="82935" y="20539"/>
                  <a:pt x="88024" y="20348"/>
                </a:cubicBezTo>
                <a:cubicBezTo>
                  <a:pt x="94489" y="20349"/>
                  <a:pt x="100236" y="26330"/>
                  <a:pt x="103818" y="35694"/>
                </a:cubicBezTo>
                <a:cubicBezTo>
                  <a:pt x="107051" y="34548"/>
                  <a:pt x="110111" y="31441"/>
                  <a:pt x="112611" y="26582"/>
                </a:cubicBezTo>
                <a:cubicBezTo>
                  <a:pt x="115922" y="20143"/>
                  <a:pt x="117651" y="11792"/>
                  <a:pt x="117747" y="3354"/>
                </a:cubicBezTo>
                <a:lnTo>
                  <a:pt x="101065" y="3354"/>
                </a:lnTo>
                <a:lnTo>
                  <a:pt x="101065" y="3329"/>
                </a:lnTo>
                <a:lnTo>
                  <a:pt x="117747" y="3329"/>
                </a:lnTo>
                <a:lnTo>
                  <a:pt x="117380" y="0"/>
                </a:lnTo>
                <a:lnTo>
                  <a:pt x="119641" y="0"/>
                </a:lnTo>
                <a:cubicBezTo>
                  <a:pt x="119955" y="1076"/>
                  <a:pt x="119990" y="2208"/>
                  <a:pt x="120000" y="334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2" name="Shape 782"/>
          <p:cNvSpPr/>
          <p:nvPr/>
        </p:nvSpPr>
        <p:spPr>
          <a:xfrm rot="-5400000">
            <a:off x="13875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3" name="Shape 783"/>
          <p:cNvSpPr/>
          <p:nvPr/>
        </p:nvSpPr>
        <p:spPr>
          <a:xfrm rot="-5400000">
            <a:off x="223007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4" name="Shape 784"/>
          <p:cNvSpPr/>
          <p:nvPr/>
        </p:nvSpPr>
        <p:spPr>
          <a:xfrm rot="-5400000">
            <a:off x="307261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5" name="Shape 785"/>
          <p:cNvSpPr/>
          <p:nvPr/>
        </p:nvSpPr>
        <p:spPr>
          <a:xfrm rot="-5400000">
            <a:off x="391515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6" name="Shape 786"/>
          <p:cNvSpPr/>
          <p:nvPr/>
        </p:nvSpPr>
        <p:spPr>
          <a:xfrm rot="-5400000">
            <a:off x="475769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7" name="Shape 787"/>
          <p:cNvSpPr/>
          <p:nvPr/>
        </p:nvSpPr>
        <p:spPr>
          <a:xfrm rot="-5400000">
            <a:off x="56002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8" name="Shape 788"/>
          <p:cNvSpPr/>
          <p:nvPr/>
        </p:nvSpPr>
        <p:spPr>
          <a:xfrm rot="-5400000">
            <a:off x="812785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9" name="Shape 789"/>
          <p:cNvSpPr/>
          <p:nvPr/>
        </p:nvSpPr>
        <p:spPr>
          <a:xfrm rot="-5400000">
            <a:off x="728531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0" name="Shape 790"/>
          <p:cNvSpPr/>
          <p:nvPr/>
        </p:nvSpPr>
        <p:spPr>
          <a:xfrm rot="-5400000">
            <a:off x="981293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1" name="Shape 791"/>
          <p:cNvSpPr/>
          <p:nvPr/>
        </p:nvSpPr>
        <p:spPr>
          <a:xfrm rot="-5400000">
            <a:off x="8970392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2" name="Shape 792"/>
          <p:cNvSpPr/>
          <p:nvPr/>
        </p:nvSpPr>
        <p:spPr>
          <a:xfrm rot="-5400000">
            <a:off x="11498010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3" name="Shape 793"/>
          <p:cNvSpPr/>
          <p:nvPr/>
        </p:nvSpPr>
        <p:spPr>
          <a:xfrm rot="-5400000">
            <a:off x="1065547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4" name="Shape 794"/>
          <p:cNvSpPr/>
          <p:nvPr/>
        </p:nvSpPr>
        <p:spPr>
          <a:xfrm rot="-5400000">
            <a:off x="544991" y="3490487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66645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7667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7" name="Shape 797"/>
          <p:cNvSpPr/>
          <p:nvPr/>
        </p:nvSpPr>
        <p:spPr>
          <a:xfrm>
            <a:off x="160927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8" name="Shape 798"/>
          <p:cNvSpPr/>
          <p:nvPr/>
        </p:nvSpPr>
        <p:spPr>
          <a:xfrm>
            <a:off x="24518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29435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413689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97943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58219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834959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75070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1003467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9192131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1171975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10877210" y="3712646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9" name="Shape 809"/>
          <p:cNvSpPr/>
          <p:nvPr/>
        </p:nvSpPr>
        <p:spPr>
          <a:xfrm rot="-5400000">
            <a:off x="60211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0" name="Shape 810"/>
          <p:cNvSpPr/>
          <p:nvPr/>
        </p:nvSpPr>
        <p:spPr>
          <a:xfrm rot="-5400000">
            <a:off x="96594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1" name="Shape 811"/>
          <p:cNvSpPr/>
          <p:nvPr/>
        </p:nvSpPr>
        <p:spPr>
          <a:xfrm rot="-5400000">
            <a:off x="18084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2" name="Shape 812"/>
          <p:cNvSpPr/>
          <p:nvPr/>
        </p:nvSpPr>
        <p:spPr>
          <a:xfrm rot="-5400000">
            <a:off x="265102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3" name="Shape 813"/>
          <p:cNvSpPr/>
          <p:nvPr/>
        </p:nvSpPr>
        <p:spPr>
          <a:xfrm rot="-5400000">
            <a:off x="349356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4" name="Shape 814"/>
          <p:cNvSpPr/>
          <p:nvPr/>
        </p:nvSpPr>
        <p:spPr>
          <a:xfrm rot="-5400000">
            <a:off x="433610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5" name="Shape 815"/>
          <p:cNvSpPr/>
          <p:nvPr/>
        </p:nvSpPr>
        <p:spPr>
          <a:xfrm rot="-5400000">
            <a:off x="517864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6" name="Shape 816"/>
          <p:cNvSpPr/>
          <p:nvPr/>
        </p:nvSpPr>
        <p:spPr>
          <a:xfrm rot="-5400000">
            <a:off x="770626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7" name="Shape 817"/>
          <p:cNvSpPr/>
          <p:nvPr/>
        </p:nvSpPr>
        <p:spPr>
          <a:xfrm rot="-5400000">
            <a:off x="686372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8" name="Shape 818"/>
          <p:cNvSpPr/>
          <p:nvPr/>
        </p:nvSpPr>
        <p:spPr>
          <a:xfrm rot="-5400000">
            <a:off x="939134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9" name="Shape 819"/>
          <p:cNvSpPr/>
          <p:nvPr/>
        </p:nvSpPr>
        <p:spPr>
          <a:xfrm rot="-5400000">
            <a:off x="854880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0" name="Shape 820"/>
          <p:cNvSpPr/>
          <p:nvPr/>
        </p:nvSpPr>
        <p:spPr>
          <a:xfrm rot="-5400000">
            <a:off x="11076421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1" name="Shape 821"/>
          <p:cNvSpPr/>
          <p:nvPr/>
        </p:nvSpPr>
        <p:spPr>
          <a:xfrm rot="-5400000">
            <a:off x="1023388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2" name="Shape 822"/>
          <p:cNvSpPr/>
          <p:nvPr/>
        </p:nvSpPr>
        <p:spPr>
          <a:xfrm rot="-5400000">
            <a:off x="123402" y="3914584"/>
            <a:ext cx="612648" cy="612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520" y="43070"/>
                </a:moveTo>
                <a:cubicBezTo>
                  <a:pt x="49943" y="40552"/>
                  <a:pt x="48917" y="35822"/>
                  <a:pt x="48989" y="32085"/>
                </a:cubicBezTo>
                <a:cubicBezTo>
                  <a:pt x="48989" y="22288"/>
                  <a:pt x="41047" y="14346"/>
                  <a:pt x="31250" y="14346"/>
                </a:cubicBezTo>
                <a:cubicBezTo>
                  <a:pt x="26566" y="14346"/>
                  <a:pt x="22307" y="16161"/>
                  <a:pt x="19170" y="19162"/>
                </a:cubicBezTo>
                <a:lnTo>
                  <a:pt x="46897" y="46888"/>
                </a:lnTo>
                <a:cubicBezTo>
                  <a:pt x="48565" y="45220"/>
                  <a:pt x="50473" y="43937"/>
                  <a:pt x="52520" y="43070"/>
                </a:cubicBezTo>
                <a:close/>
                <a:moveTo>
                  <a:pt x="43070" y="52520"/>
                </a:moveTo>
                <a:cubicBezTo>
                  <a:pt x="43937" y="50473"/>
                  <a:pt x="45220" y="48565"/>
                  <a:pt x="46888" y="46897"/>
                </a:cubicBezTo>
                <a:lnTo>
                  <a:pt x="19161" y="19171"/>
                </a:lnTo>
                <a:cubicBezTo>
                  <a:pt x="16161" y="22307"/>
                  <a:pt x="14346" y="26566"/>
                  <a:pt x="14346" y="31250"/>
                </a:cubicBezTo>
                <a:cubicBezTo>
                  <a:pt x="14346" y="41047"/>
                  <a:pt x="22288" y="48989"/>
                  <a:pt x="32085" y="48989"/>
                </a:cubicBezTo>
                <a:cubicBezTo>
                  <a:pt x="35822" y="48917"/>
                  <a:pt x="40552" y="49943"/>
                  <a:pt x="43070" y="52520"/>
                </a:cubicBezTo>
                <a:close/>
                <a:moveTo>
                  <a:pt x="41398" y="65942"/>
                </a:moveTo>
                <a:cubicBezTo>
                  <a:pt x="41680" y="65610"/>
                  <a:pt x="41942" y="65242"/>
                  <a:pt x="42186" y="64835"/>
                </a:cubicBezTo>
                <a:cubicBezTo>
                  <a:pt x="41282" y="61655"/>
                  <a:pt x="41267" y="58283"/>
                  <a:pt x="42144" y="55100"/>
                </a:cubicBezTo>
                <a:cubicBezTo>
                  <a:pt x="40194" y="51897"/>
                  <a:pt x="37064" y="51155"/>
                  <a:pt x="31975" y="51253"/>
                </a:cubicBezTo>
                <a:cubicBezTo>
                  <a:pt x="25510" y="51253"/>
                  <a:pt x="19763" y="48176"/>
                  <a:pt x="16181" y="43360"/>
                </a:cubicBezTo>
                <a:cubicBezTo>
                  <a:pt x="12947" y="43950"/>
                  <a:pt x="9888" y="45547"/>
                  <a:pt x="7388" y="48047"/>
                </a:cubicBezTo>
                <a:cubicBezTo>
                  <a:pt x="4076" y="51358"/>
                  <a:pt x="2348" y="55654"/>
                  <a:pt x="2252" y="59993"/>
                </a:cubicBezTo>
                <a:lnTo>
                  <a:pt x="18934" y="59993"/>
                </a:lnTo>
                <a:lnTo>
                  <a:pt x="18934" y="60006"/>
                </a:lnTo>
                <a:lnTo>
                  <a:pt x="2252" y="60006"/>
                </a:lnTo>
                <a:cubicBezTo>
                  <a:pt x="2348" y="64345"/>
                  <a:pt x="4076" y="68641"/>
                  <a:pt x="7388" y="71952"/>
                </a:cubicBezTo>
                <a:cubicBezTo>
                  <a:pt x="9887" y="74451"/>
                  <a:pt x="12945" y="76048"/>
                  <a:pt x="16177" y="76644"/>
                </a:cubicBezTo>
                <a:cubicBezTo>
                  <a:pt x="19759" y="71825"/>
                  <a:pt x="25507" y="68747"/>
                  <a:pt x="31975" y="68747"/>
                </a:cubicBezTo>
                <a:cubicBezTo>
                  <a:pt x="36458" y="68833"/>
                  <a:pt x="39421" y="68267"/>
                  <a:pt x="41398" y="65942"/>
                </a:cubicBezTo>
                <a:close/>
                <a:moveTo>
                  <a:pt x="65942" y="41398"/>
                </a:moveTo>
                <a:cubicBezTo>
                  <a:pt x="68267" y="39421"/>
                  <a:pt x="68833" y="36458"/>
                  <a:pt x="68746" y="31975"/>
                </a:cubicBezTo>
                <a:cubicBezTo>
                  <a:pt x="68746" y="25507"/>
                  <a:pt x="71825" y="19759"/>
                  <a:pt x="76644" y="16177"/>
                </a:cubicBezTo>
                <a:cubicBezTo>
                  <a:pt x="76048" y="12945"/>
                  <a:pt x="74451" y="9887"/>
                  <a:pt x="71952" y="7388"/>
                </a:cubicBezTo>
                <a:cubicBezTo>
                  <a:pt x="68641" y="4076"/>
                  <a:pt x="64345" y="2348"/>
                  <a:pt x="60006" y="2252"/>
                </a:cubicBezTo>
                <a:lnTo>
                  <a:pt x="60006" y="18934"/>
                </a:lnTo>
                <a:lnTo>
                  <a:pt x="59993" y="18934"/>
                </a:lnTo>
                <a:lnTo>
                  <a:pt x="59993" y="2252"/>
                </a:lnTo>
                <a:cubicBezTo>
                  <a:pt x="55654" y="2348"/>
                  <a:pt x="51358" y="4077"/>
                  <a:pt x="48047" y="7388"/>
                </a:cubicBezTo>
                <a:cubicBezTo>
                  <a:pt x="45547" y="9888"/>
                  <a:pt x="43949" y="12948"/>
                  <a:pt x="43360" y="16181"/>
                </a:cubicBezTo>
                <a:cubicBezTo>
                  <a:pt x="48176" y="19763"/>
                  <a:pt x="51252" y="25510"/>
                  <a:pt x="51252" y="31975"/>
                </a:cubicBezTo>
                <a:cubicBezTo>
                  <a:pt x="51155" y="37064"/>
                  <a:pt x="51897" y="40194"/>
                  <a:pt x="55100" y="42145"/>
                </a:cubicBezTo>
                <a:cubicBezTo>
                  <a:pt x="58283" y="41267"/>
                  <a:pt x="61655" y="41283"/>
                  <a:pt x="64835" y="42186"/>
                </a:cubicBezTo>
                <a:cubicBezTo>
                  <a:pt x="65242" y="41943"/>
                  <a:pt x="65610" y="41680"/>
                  <a:pt x="65942" y="41398"/>
                </a:cubicBezTo>
                <a:close/>
                <a:moveTo>
                  <a:pt x="46888" y="73102"/>
                </a:moveTo>
                <a:cubicBezTo>
                  <a:pt x="45219" y="71433"/>
                  <a:pt x="43936" y="69525"/>
                  <a:pt x="43080" y="67469"/>
                </a:cubicBezTo>
                <a:cubicBezTo>
                  <a:pt x="40564" y="70054"/>
                  <a:pt x="35827" y="71082"/>
                  <a:pt x="32085" y="71010"/>
                </a:cubicBezTo>
                <a:cubicBezTo>
                  <a:pt x="22288" y="71010"/>
                  <a:pt x="14346" y="78952"/>
                  <a:pt x="14346" y="88750"/>
                </a:cubicBezTo>
                <a:cubicBezTo>
                  <a:pt x="14346" y="93433"/>
                  <a:pt x="16161" y="97692"/>
                  <a:pt x="19162" y="100829"/>
                </a:cubicBezTo>
                <a:close/>
                <a:moveTo>
                  <a:pt x="73102" y="46888"/>
                </a:moveTo>
                <a:lnTo>
                  <a:pt x="100829" y="19162"/>
                </a:lnTo>
                <a:cubicBezTo>
                  <a:pt x="97692" y="16161"/>
                  <a:pt x="93433" y="14346"/>
                  <a:pt x="88749" y="14346"/>
                </a:cubicBezTo>
                <a:cubicBezTo>
                  <a:pt x="78952" y="14346"/>
                  <a:pt x="71010" y="22288"/>
                  <a:pt x="71010" y="32085"/>
                </a:cubicBezTo>
                <a:cubicBezTo>
                  <a:pt x="71082" y="35827"/>
                  <a:pt x="70054" y="40564"/>
                  <a:pt x="67469" y="43080"/>
                </a:cubicBezTo>
                <a:cubicBezTo>
                  <a:pt x="69525" y="43936"/>
                  <a:pt x="71433" y="45220"/>
                  <a:pt x="73102" y="46888"/>
                </a:cubicBezTo>
                <a:close/>
                <a:moveTo>
                  <a:pt x="71710" y="71702"/>
                </a:moveTo>
                <a:cubicBezTo>
                  <a:pt x="78171" y="65238"/>
                  <a:pt x="78171" y="54762"/>
                  <a:pt x="71710" y="48298"/>
                </a:cubicBezTo>
                <a:lnTo>
                  <a:pt x="70099" y="49909"/>
                </a:lnTo>
                <a:lnTo>
                  <a:pt x="70094" y="49905"/>
                </a:lnTo>
                <a:cubicBezTo>
                  <a:pt x="70093" y="49903"/>
                  <a:pt x="70091" y="49902"/>
                  <a:pt x="70090" y="49900"/>
                </a:cubicBezTo>
                <a:lnTo>
                  <a:pt x="71702" y="48289"/>
                </a:lnTo>
                <a:cubicBezTo>
                  <a:pt x="65238" y="41829"/>
                  <a:pt x="54761" y="41829"/>
                  <a:pt x="48297" y="48289"/>
                </a:cubicBezTo>
                <a:lnTo>
                  <a:pt x="49909" y="49900"/>
                </a:lnTo>
                <a:cubicBezTo>
                  <a:pt x="49908" y="49902"/>
                  <a:pt x="49906" y="49903"/>
                  <a:pt x="49905" y="49905"/>
                </a:cubicBezTo>
                <a:cubicBezTo>
                  <a:pt x="49903" y="49906"/>
                  <a:pt x="49902" y="49908"/>
                  <a:pt x="49900" y="49909"/>
                </a:cubicBezTo>
                <a:lnTo>
                  <a:pt x="48289" y="48298"/>
                </a:lnTo>
                <a:cubicBezTo>
                  <a:pt x="41829" y="54762"/>
                  <a:pt x="41829" y="65238"/>
                  <a:pt x="48289" y="71702"/>
                </a:cubicBezTo>
                <a:lnTo>
                  <a:pt x="49900" y="70090"/>
                </a:lnTo>
                <a:cubicBezTo>
                  <a:pt x="49902" y="70091"/>
                  <a:pt x="49903" y="70093"/>
                  <a:pt x="49905" y="70094"/>
                </a:cubicBezTo>
                <a:lnTo>
                  <a:pt x="49909" y="70099"/>
                </a:lnTo>
                <a:lnTo>
                  <a:pt x="48297" y="71710"/>
                </a:lnTo>
                <a:cubicBezTo>
                  <a:pt x="54761" y="78171"/>
                  <a:pt x="65238" y="78171"/>
                  <a:pt x="71702" y="71711"/>
                </a:cubicBezTo>
                <a:lnTo>
                  <a:pt x="70090" y="70099"/>
                </a:lnTo>
                <a:cubicBezTo>
                  <a:pt x="70091" y="70097"/>
                  <a:pt x="70093" y="70096"/>
                  <a:pt x="70094" y="70094"/>
                </a:cubicBezTo>
                <a:lnTo>
                  <a:pt x="70099" y="70090"/>
                </a:lnTo>
                <a:close/>
                <a:moveTo>
                  <a:pt x="43793" y="100458"/>
                </a:moveTo>
                <a:cubicBezTo>
                  <a:pt x="47003" y="97247"/>
                  <a:pt x="48989" y="92812"/>
                  <a:pt x="48989" y="87914"/>
                </a:cubicBezTo>
                <a:cubicBezTo>
                  <a:pt x="48917" y="84172"/>
                  <a:pt x="49945" y="79435"/>
                  <a:pt x="52530" y="76919"/>
                </a:cubicBezTo>
                <a:cubicBezTo>
                  <a:pt x="50474" y="76063"/>
                  <a:pt x="48566" y="74780"/>
                  <a:pt x="46897" y="73111"/>
                </a:cubicBezTo>
                <a:lnTo>
                  <a:pt x="19170" y="100838"/>
                </a:lnTo>
                <a:cubicBezTo>
                  <a:pt x="22307" y="103838"/>
                  <a:pt x="26566" y="105653"/>
                  <a:pt x="31250" y="105653"/>
                </a:cubicBezTo>
                <a:cubicBezTo>
                  <a:pt x="36148" y="105653"/>
                  <a:pt x="40583" y="103668"/>
                  <a:pt x="43793" y="100458"/>
                </a:cubicBezTo>
                <a:close/>
                <a:moveTo>
                  <a:pt x="100458" y="43793"/>
                </a:moveTo>
                <a:cubicBezTo>
                  <a:pt x="103668" y="40583"/>
                  <a:pt x="105653" y="36148"/>
                  <a:pt x="105653" y="31250"/>
                </a:cubicBezTo>
                <a:cubicBezTo>
                  <a:pt x="105653" y="26566"/>
                  <a:pt x="103838" y="22307"/>
                  <a:pt x="100837" y="19171"/>
                </a:cubicBezTo>
                <a:lnTo>
                  <a:pt x="73111" y="46897"/>
                </a:lnTo>
                <a:cubicBezTo>
                  <a:pt x="74780" y="48566"/>
                  <a:pt x="76063" y="50474"/>
                  <a:pt x="76919" y="52531"/>
                </a:cubicBezTo>
                <a:cubicBezTo>
                  <a:pt x="79435" y="49945"/>
                  <a:pt x="84172" y="48917"/>
                  <a:pt x="87914" y="48989"/>
                </a:cubicBezTo>
                <a:cubicBezTo>
                  <a:pt x="92812" y="48989"/>
                  <a:pt x="97247" y="47004"/>
                  <a:pt x="100458" y="43793"/>
                </a:cubicBezTo>
                <a:close/>
                <a:moveTo>
                  <a:pt x="71952" y="112611"/>
                </a:moveTo>
                <a:cubicBezTo>
                  <a:pt x="74452" y="110111"/>
                  <a:pt x="76049" y="107052"/>
                  <a:pt x="76639" y="103818"/>
                </a:cubicBezTo>
                <a:cubicBezTo>
                  <a:pt x="71823" y="100236"/>
                  <a:pt x="68746" y="94489"/>
                  <a:pt x="68746" y="88024"/>
                </a:cubicBezTo>
                <a:cubicBezTo>
                  <a:pt x="68844" y="82935"/>
                  <a:pt x="68102" y="79805"/>
                  <a:pt x="64899" y="77855"/>
                </a:cubicBezTo>
                <a:cubicBezTo>
                  <a:pt x="61716" y="78732"/>
                  <a:pt x="58344" y="78717"/>
                  <a:pt x="55164" y="77813"/>
                </a:cubicBezTo>
                <a:cubicBezTo>
                  <a:pt x="51907" y="79763"/>
                  <a:pt x="51154" y="82900"/>
                  <a:pt x="51252" y="88024"/>
                </a:cubicBezTo>
                <a:cubicBezTo>
                  <a:pt x="51253" y="93531"/>
                  <a:pt x="49020" y="98517"/>
                  <a:pt x="45412" y="102125"/>
                </a:cubicBezTo>
                <a:lnTo>
                  <a:pt x="43355" y="103822"/>
                </a:lnTo>
                <a:cubicBezTo>
                  <a:pt x="43951" y="107054"/>
                  <a:pt x="45548" y="110112"/>
                  <a:pt x="48047" y="112611"/>
                </a:cubicBezTo>
                <a:cubicBezTo>
                  <a:pt x="51358" y="115923"/>
                  <a:pt x="55654" y="117651"/>
                  <a:pt x="59993" y="117747"/>
                </a:cubicBezTo>
                <a:lnTo>
                  <a:pt x="59993" y="101065"/>
                </a:lnTo>
                <a:lnTo>
                  <a:pt x="60006" y="101065"/>
                </a:lnTo>
                <a:lnTo>
                  <a:pt x="60006" y="117747"/>
                </a:lnTo>
                <a:cubicBezTo>
                  <a:pt x="64345" y="117651"/>
                  <a:pt x="68641" y="115922"/>
                  <a:pt x="71952" y="112611"/>
                </a:cubicBezTo>
                <a:close/>
                <a:moveTo>
                  <a:pt x="112611" y="71952"/>
                </a:moveTo>
                <a:cubicBezTo>
                  <a:pt x="115923" y="68641"/>
                  <a:pt x="117651" y="64345"/>
                  <a:pt x="117747" y="60006"/>
                </a:cubicBezTo>
                <a:lnTo>
                  <a:pt x="101065" y="60006"/>
                </a:lnTo>
                <a:lnTo>
                  <a:pt x="101065" y="59993"/>
                </a:lnTo>
                <a:lnTo>
                  <a:pt x="117747" y="59993"/>
                </a:lnTo>
                <a:cubicBezTo>
                  <a:pt x="117651" y="55654"/>
                  <a:pt x="115923" y="51358"/>
                  <a:pt x="112611" y="48047"/>
                </a:cubicBezTo>
                <a:cubicBezTo>
                  <a:pt x="110112" y="45548"/>
                  <a:pt x="107054" y="43951"/>
                  <a:pt x="103822" y="43355"/>
                </a:cubicBezTo>
                <a:cubicBezTo>
                  <a:pt x="103343" y="44111"/>
                  <a:pt x="102755" y="44782"/>
                  <a:pt x="102125" y="45412"/>
                </a:cubicBezTo>
                <a:cubicBezTo>
                  <a:pt x="98517" y="49020"/>
                  <a:pt x="93531" y="51253"/>
                  <a:pt x="88024" y="51253"/>
                </a:cubicBezTo>
                <a:cubicBezTo>
                  <a:pt x="82900" y="51154"/>
                  <a:pt x="79763" y="51907"/>
                  <a:pt x="77813" y="55164"/>
                </a:cubicBezTo>
                <a:cubicBezTo>
                  <a:pt x="78717" y="58345"/>
                  <a:pt x="78732" y="61716"/>
                  <a:pt x="77855" y="64899"/>
                </a:cubicBezTo>
                <a:cubicBezTo>
                  <a:pt x="79805" y="68102"/>
                  <a:pt x="82935" y="68844"/>
                  <a:pt x="88024" y="68747"/>
                </a:cubicBezTo>
                <a:cubicBezTo>
                  <a:pt x="94489" y="68747"/>
                  <a:pt x="100236" y="71823"/>
                  <a:pt x="103818" y="76639"/>
                </a:cubicBezTo>
                <a:cubicBezTo>
                  <a:pt x="107051" y="76050"/>
                  <a:pt x="110111" y="74452"/>
                  <a:pt x="112611" y="71952"/>
                </a:cubicBezTo>
                <a:close/>
                <a:moveTo>
                  <a:pt x="100837" y="100829"/>
                </a:moveTo>
                <a:cubicBezTo>
                  <a:pt x="103838" y="97692"/>
                  <a:pt x="105653" y="93433"/>
                  <a:pt x="105653" y="88750"/>
                </a:cubicBezTo>
                <a:cubicBezTo>
                  <a:pt x="105653" y="78952"/>
                  <a:pt x="97711" y="71010"/>
                  <a:pt x="87914" y="71010"/>
                </a:cubicBezTo>
                <a:cubicBezTo>
                  <a:pt x="84177" y="71082"/>
                  <a:pt x="79447" y="70056"/>
                  <a:pt x="76929" y="67479"/>
                </a:cubicBezTo>
                <a:cubicBezTo>
                  <a:pt x="76062" y="69526"/>
                  <a:pt x="74779" y="71434"/>
                  <a:pt x="73111" y="73102"/>
                </a:cubicBezTo>
                <a:close/>
                <a:moveTo>
                  <a:pt x="100829" y="100838"/>
                </a:moveTo>
                <a:lnTo>
                  <a:pt x="73102" y="73111"/>
                </a:lnTo>
                <a:cubicBezTo>
                  <a:pt x="71434" y="74779"/>
                  <a:pt x="69526" y="76062"/>
                  <a:pt x="67479" y="76929"/>
                </a:cubicBezTo>
                <a:cubicBezTo>
                  <a:pt x="70056" y="79448"/>
                  <a:pt x="71082" y="84177"/>
                  <a:pt x="71010" y="87914"/>
                </a:cubicBezTo>
                <a:cubicBezTo>
                  <a:pt x="71010" y="97711"/>
                  <a:pt x="78952" y="105653"/>
                  <a:pt x="88749" y="105653"/>
                </a:cubicBezTo>
                <a:cubicBezTo>
                  <a:pt x="93433" y="105653"/>
                  <a:pt x="97692" y="103838"/>
                  <a:pt x="100829" y="100838"/>
                </a:cubicBezTo>
                <a:close/>
                <a:moveTo>
                  <a:pt x="102426" y="102426"/>
                </a:moveTo>
                <a:cubicBezTo>
                  <a:pt x="98874" y="105870"/>
                  <a:pt x="94026" y="107966"/>
                  <a:pt x="88689" y="107966"/>
                </a:cubicBezTo>
                <a:cubicBezTo>
                  <a:pt x="85045" y="107966"/>
                  <a:pt x="81629" y="106989"/>
                  <a:pt x="78733" y="105209"/>
                </a:cubicBezTo>
                <a:cubicBezTo>
                  <a:pt x="77935" y="108515"/>
                  <a:pt x="76210" y="111624"/>
                  <a:pt x="73631" y="114204"/>
                </a:cubicBezTo>
                <a:cubicBezTo>
                  <a:pt x="69857" y="117978"/>
                  <a:pt x="64946" y="119923"/>
                  <a:pt x="59999" y="119999"/>
                </a:cubicBezTo>
                <a:lnTo>
                  <a:pt x="59999" y="119999"/>
                </a:lnTo>
                <a:cubicBezTo>
                  <a:pt x="55053" y="119923"/>
                  <a:pt x="50142" y="117978"/>
                  <a:pt x="46368" y="114204"/>
                </a:cubicBezTo>
                <a:cubicBezTo>
                  <a:pt x="43790" y="111626"/>
                  <a:pt x="42066" y="108518"/>
                  <a:pt x="41252" y="105216"/>
                </a:cubicBezTo>
                <a:cubicBezTo>
                  <a:pt x="38359" y="106992"/>
                  <a:pt x="34948" y="107966"/>
                  <a:pt x="31310" y="107966"/>
                </a:cubicBezTo>
                <a:cubicBezTo>
                  <a:pt x="25973" y="107966"/>
                  <a:pt x="21125" y="105870"/>
                  <a:pt x="17573" y="102426"/>
                </a:cubicBezTo>
                <a:lnTo>
                  <a:pt x="17573" y="102426"/>
                </a:lnTo>
                <a:cubicBezTo>
                  <a:pt x="14130" y="98874"/>
                  <a:pt x="12033" y="94026"/>
                  <a:pt x="12033" y="88689"/>
                </a:cubicBezTo>
                <a:cubicBezTo>
                  <a:pt x="12033" y="85051"/>
                  <a:pt x="13007" y="81640"/>
                  <a:pt x="14783" y="78747"/>
                </a:cubicBezTo>
                <a:cubicBezTo>
                  <a:pt x="11481" y="77933"/>
                  <a:pt x="8373" y="76209"/>
                  <a:pt x="5795" y="73631"/>
                </a:cubicBezTo>
                <a:cubicBezTo>
                  <a:pt x="2021" y="69857"/>
                  <a:pt x="76" y="64946"/>
                  <a:pt x="0" y="60000"/>
                </a:cubicBezTo>
                <a:lnTo>
                  <a:pt x="0" y="59999"/>
                </a:lnTo>
                <a:cubicBezTo>
                  <a:pt x="76" y="55053"/>
                  <a:pt x="2021" y="50142"/>
                  <a:pt x="5795" y="46368"/>
                </a:cubicBezTo>
                <a:cubicBezTo>
                  <a:pt x="8375" y="43789"/>
                  <a:pt x="11484" y="42064"/>
                  <a:pt x="14790" y="41266"/>
                </a:cubicBezTo>
                <a:cubicBezTo>
                  <a:pt x="13010" y="38370"/>
                  <a:pt x="12033" y="34954"/>
                  <a:pt x="12033" y="31310"/>
                </a:cubicBezTo>
                <a:cubicBezTo>
                  <a:pt x="12033" y="25973"/>
                  <a:pt x="14130" y="21125"/>
                  <a:pt x="17573" y="17573"/>
                </a:cubicBezTo>
                <a:lnTo>
                  <a:pt x="17573" y="17573"/>
                </a:lnTo>
                <a:cubicBezTo>
                  <a:pt x="21125" y="14130"/>
                  <a:pt x="25973" y="12033"/>
                  <a:pt x="31310" y="12033"/>
                </a:cubicBezTo>
                <a:cubicBezTo>
                  <a:pt x="34954" y="12033"/>
                  <a:pt x="38370" y="13010"/>
                  <a:pt x="41266" y="14791"/>
                </a:cubicBezTo>
                <a:cubicBezTo>
                  <a:pt x="42064" y="11484"/>
                  <a:pt x="43789" y="8375"/>
                  <a:pt x="46368" y="5795"/>
                </a:cubicBezTo>
                <a:cubicBezTo>
                  <a:pt x="50142" y="2021"/>
                  <a:pt x="55053" y="76"/>
                  <a:pt x="59999" y="0"/>
                </a:cubicBezTo>
                <a:lnTo>
                  <a:pt x="60000" y="0"/>
                </a:lnTo>
                <a:cubicBezTo>
                  <a:pt x="64946" y="76"/>
                  <a:pt x="69857" y="2021"/>
                  <a:pt x="73631" y="5795"/>
                </a:cubicBezTo>
                <a:cubicBezTo>
                  <a:pt x="76209" y="8373"/>
                  <a:pt x="77933" y="11481"/>
                  <a:pt x="78747" y="14783"/>
                </a:cubicBezTo>
                <a:cubicBezTo>
                  <a:pt x="81640" y="13007"/>
                  <a:pt x="85051" y="12033"/>
                  <a:pt x="88689" y="12033"/>
                </a:cubicBezTo>
                <a:cubicBezTo>
                  <a:pt x="94026" y="12033"/>
                  <a:pt x="98874" y="14130"/>
                  <a:pt x="102426" y="17573"/>
                </a:cubicBezTo>
                <a:lnTo>
                  <a:pt x="102426" y="17573"/>
                </a:lnTo>
                <a:cubicBezTo>
                  <a:pt x="105869" y="21125"/>
                  <a:pt x="107966" y="25973"/>
                  <a:pt x="107966" y="31310"/>
                </a:cubicBezTo>
                <a:cubicBezTo>
                  <a:pt x="107966" y="34948"/>
                  <a:pt x="106992" y="38359"/>
                  <a:pt x="105216" y="41252"/>
                </a:cubicBezTo>
                <a:cubicBezTo>
                  <a:pt x="108518" y="42066"/>
                  <a:pt x="111626" y="43790"/>
                  <a:pt x="114204" y="46368"/>
                </a:cubicBezTo>
                <a:cubicBezTo>
                  <a:pt x="117978" y="50142"/>
                  <a:pt x="119923" y="55053"/>
                  <a:pt x="119999" y="59999"/>
                </a:cubicBezTo>
                <a:lnTo>
                  <a:pt x="119999" y="59999"/>
                </a:lnTo>
                <a:cubicBezTo>
                  <a:pt x="119923" y="64946"/>
                  <a:pt x="117978" y="69857"/>
                  <a:pt x="114204" y="73631"/>
                </a:cubicBezTo>
                <a:cubicBezTo>
                  <a:pt x="111624" y="76210"/>
                  <a:pt x="108515" y="77935"/>
                  <a:pt x="105208" y="78733"/>
                </a:cubicBezTo>
                <a:cubicBezTo>
                  <a:pt x="106989" y="81629"/>
                  <a:pt x="107966" y="85045"/>
                  <a:pt x="107966" y="88689"/>
                </a:cubicBezTo>
                <a:cubicBezTo>
                  <a:pt x="107966" y="94026"/>
                  <a:pt x="105869" y="98874"/>
                  <a:pt x="102426" y="102426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3" name="Shape 823"/>
          <p:cNvSpPr/>
          <p:nvPr/>
        </p:nvSpPr>
        <p:spPr>
          <a:xfrm rot="-5400000">
            <a:off x="11760002" y="4069934"/>
            <a:ext cx="595780" cy="26821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517" y="107121"/>
                </a:moveTo>
                <a:lnTo>
                  <a:pt x="18005" y="43789"/>
                </a:lnTo>
                <a:cubicBezTo>
                  <a:pt x="14919" y="50953"/>
                  <a:pt x="13053" y="60682"/>
                  <a:pt x="13053" y="71380"/>
                </a:cubicBezTo>
                <a:cubicBezTo>
                  <a:pt x="13053" y="93758"/>
                  <a:pt x="21220" y="111900"/>
                  <a:pt x="31295" y="111900"/>
                </a:cubicBezTo>
                <a:cubicBezTo>
                  <a:pt x="35138" y="111736"/>
                  <a:pt x="40001" y="114078"/>
                  <a:pt x="42591" y="119966"/>
                </a:cubicBezTo>
                <a:cubicBezTo>
                  <a:pt x="43482" y="115289"/>
                  <a:pt x="44802" y="110932"/>
                  <a:pt x="46517" y="107121"/>
                </a:cubicBezTo>
                <a:close/>
                <a:moveTo>
                  <a:pt x="52309" y="98380"/>
                </a:moveTo>
                <a:cubicBezTo>
                  <a:pt x="49658" y="92627"/>
                  <a:pt x="48603" y="81824"/>
                  <a:pt x="48677" y="73289"/>
                </a:cubicBezTo>
                <a:cubicBezTo>
                  <a:pt x="48677" y="50910"/>
                  <a:pt x="40510" y="32769"/>
                  <a:pt x="30436" y="32769"/>
                </a:cubicBezTo>
                <a:cubicBezTo>
                  <a:pt x="25620" y="32769"/>
                  <a:pt x="21239" y="36915"/>
                  <a:pt x="18014" y="43769"/>
                </a:cubicBezTo>
                <a:lnTo>
                  <a:pt x="46526" y="107101"/>
                </a:lnTo>
                <a:cubicBezTo>
                  <a:pt x="48242" y="103292"/>
                  <a:pt x="50203" y="100361"/>
                  <a:pt x="52309" y="98380"/>
                </a:cubicBezTo>
                <a:close/>
                <a:moveTo>
                  <a:pt x="77115" y="36951"/>
                </a:moveTo>
                <a:cubicBezTo>
                  <a:pt x="76502" y="29569"/>
                  <a:pt x="74860" y="22583"/>
                  <a:pt x="72291" y="16876"/>
                </a:cubicBezTo>
                <a:cubicBezTo>
                  <a:pt x="68885" y="9312"/>
                  <a:pt x="64468" y="5363"/>
                  <a:pt x="60006" y="5145"/>
                </a:cubicBezTo>
                <a:lnTo>
                  <a:pt x="60006" y="43249"/>
                </a:lnTo>
                <a:lnTo>
                  <a:pt x="59993" y="43249"/>
                </a:lnTo>
                <a:lnTo>
                  <a:pt x="59993" y="5145"/>
                </a:lnTo>
                <a:cubicBezTo>
                  <a:pt x="55531" y="5364"/>
                  <a:pt x="51114" y="9312"/>
                  <a:pt x="47708" y="16876"/>
                </a:cubicBezTo>
                <a:cubicBezTo>
                  <a:pt x="45138" y="22586"/>
                  <a:pt x="43495" y="29575"/>
                  <a:pt x="42889" y="36961"/>
                </a:cubicBezTo>
                <a:cubicBezTo>
                  <a:pt x="47841" y="45143"/>
                  <a:pt x="51005" y="58270"/>
                  <a:pt x="51005" y="73037"/>
                </a:cubicBezTo>
                <a:cubicBezTo>
                  <a:pt x="50904" y="84662"/>
                  <a:pt x="51668" y="91811"/>
                  <a:pt x="54961" y="96266"/>
                </a:cubicBezTo>
                <a:cubicBezTo>
                  <a:pt x="58234" y="94261"/>
                  <a:pt x="61701" y="94297"/>
                  <a:pt x="64972" y="96361"/>
                </a:cubicBezTo>
                <a:cubicBezTo>
                  <a:pt x="65390" y="95804"/>
                  <a:pt x="65769" y="95205"/>
                  <a:pt x="66110" y="94560"/>
                </a:cubicBezTo>
                <a:cubicBezTo>
                  <a:pt x="68501" y="90045"/>
                  <a:pt x="69082" y="83278"/>
                  <a:pt x="68994" y="73037"/>
                </a:cubicBezTo>
                <a:cubicBezTo>
                  <a:pt x="68994" y="58264"/>
                  <a:pt x="72160" y="45133"/>
                  <a:pt x="77115" y="36951"/>
                </a:cubicBezTo>
                <a:close/>
                <a:moveTo>
                  <a:pt x="101984" y="43769"/>
                </a:moveTo>
                <a:cubicBezTo>
                  <a:pt x="98759" y="36914"/>
                  <a:pt x="94379" y="32769"/>
                  <a:pt x="89563" y="32769"/>
                </a:cubicBezTo>
                <a:cubicBezTo>
                  <a:pt x="79489" y="32769"/>
                  <a:pt x="71322" y="50910"/>
                  <a:pt x="71322" y="73289"/>
                </a:cubicBezTo>
                <a:cubicBezTo>
                  <a:pt x="71396" y="81836"/>
                  <a:pt x="70338" y="92656"/>
                  <a:pt x="67680" y="98403"/>
                </a:cubicBezTo>
                <a:cubicBezTo>
                  <a:pt x="69794" y="100358"/>
                  <a:pt x="71757" y="103290"/>
                  <a:pt x="73473" y="107101"/>
                </a:cubicBezTo>
                <a:close/>
                <a:moveTo>
                  <a:pt x="106946" y="71380"/>
                </a:moveTo>
                <a:cubicBezTo>
                  <a:pt x="106946" y="60682"/>
                  <a:pt x="105079" y="50953"/>
                  <a:pt x="101993" y="43789"/>
                </a:cubicBezTo>
                <a:lnTo>
                  <a:pt x="73482" y="107121"/>
                </a:lnTo>
                <a:cubicBezTo>
                  <a:pt x="75198" y="110934"/>
                  <a:pt x="76518" y="115293"/>
                  <a:pt x="77398" y="119989"/>
                </a:cubicBezTo>
                <a:cubicBezTo>
                  <a:pt x="79985" y="114084"/>
                  <a:pt x="84856" y="111736"/>
                  <a:pt x="88704" y="111900"/>
                </a:cubicBezTo>
                <a:cubicBezTo>
                  <a:pt x="93741" y="111900"/>
                  <a:pt x="98302" y="107364"/>
                  <a:pt x="101603" y="100032"/>
                </a:cubicBezTo>
                <a:cubicBezTo>
                  <a:pt x="104904" y="92699"/>
                  <a:pt x="106946" y="82569"/>
                  <a:pt x="106946" y="71380"/>
                </a:cubicBezTo>
                <a:close/>
                <a:moveTo>
                  <a:pt x="120000" y="120000"/>
                </a:moveTo>
                <a:lnTo>
                  <a:pt x="117218" y="120000"/>
                </a:lnTo>
                <a:cubicBezTo>
                  <a:pt x="116568" y="116169"/>
                  <a:pt x="115465" y="112778"/>
                  <a:pt x="114100" y="109747"/>
                </a:cubicBezTo>
                <a:cubicBezTo>
                  <a:pt x="111531" y="104041"/>
                  <a:pt x="108386" y="100392"/>
                  <a:pt x="105063" y="99031"/>
                </a:cubicBezTo>
                <a:cubicBezTo>
                  <a:pt x="104570" y="100757"/>
                  <a:pt x="103965" y="102290"/>
                  <a:pt x="103318" y="103728"/>
                </a:cubicBezTo>
                <a:cubicBezTo>
                  <a:pt x="99607" y="111972"/>
                  <a:pt x="94480" y="117070"/>
                  <a:pt x="88817" y="117070"/>
                </a:cubicBezTo>
                <a:cubicBezTo>
                  <a:pt x="85728" y="116938"/>
                  <a:pt x="83341" y="117476"/>
                  <a:pt x="81611" y="120000"/>
                </a:cubicBezTo>
                <a:lnTo>
                  <a:pt x="74934" y="120000"/>
                </a:lnTo>
                <a:cubicBezTo>
                  <a:pt x="74358" y="116359"/>
                  <a:pt x="73323" y="113169"/>
                  <a:pt x="72042" y="110320"/>
                </a:cubicBezTo>
                <a:lnTo>
                  <a:pt x="70385" y="114001"/>
                </a:lnTo>
                <a:lnTo>
                  <a:pt x="70380" y="113991"/>
                </a:lnTo>
                <a:cubicBezTo>
                  <a:pt x="70379" y="113988"/>
                  <a:pt x="70377" y="113985"/>
                  <a:pt x="70376" y="113981"/>
                </a:cubicBezTo>
                <a:lnTo>
                  <a:pt x="72033" y="110300"/>
                </a:lnTo>
                <a:cubicBezTo>
                  <a:pt x="65386" y="95544"/>
                  <a:pt x="54613" y="95544"/>
                  <a:pt x="47966" y="110300"/>
                </a:cubicBezTo>
                <a:lnTo>
                  <a:pt x="49623" y="113981"/>
                </a:lnTo>
                <a:cubicBezTo>
                  <a:pt x="49622" y="113985"/>
                  <a:pt x="49620" y="113988"/>
                  <a:pt x="49619" y="113991"/>
                </a:cubicBezTo>
                <a:cubicBezTo>
                  <a:pt x="49617" y="113995"/>
                  <a:pt x="49616" y="113998"/>
                  <a:pt x="49614" y="114001"/>
                </a:cubicBezTo>
                <a:lnTo>
                  <a:pt x="47957" y="110320"/>
                </a:lnTo>
                <a:lnTo>
                  <a:pt x="45065" y="120000"/>
                </a:lnTo>
                <a:lnTo>
                  <a:pt x="38379" y="120000"/>
                </a:lnTo>
                <a:cubicBezTo>
                  <a:pt x="36651" y="117474"/>
                  <a:pt x="34266" y="116939"/>
                  <a:pt x="31181" y="117070"/>
                </a:cubicBezTo>
                <a:cubicBezTo>
                  <a:pt x="24533" y="117070"/>
                  <a:pt x="18624" y="110043"/>
                  <a:pt x="14940" y="99042"/>
                </a:cubicBezTo>
                <a:cubicBezTo>
                  <a:pt x="11615" y="100389"/>
                  <a:pt x="8469" y="104038"/>
                  <a:pt x="5899" y="109747"/>
                </a:cubicBezTo>
                <a:lnTo>
                  <a:pt x="2781" y="120000"/>
                </a:lnTo>
                <a:lnTo>
                  <a:pt x="0" y="120000"/>
                </a:lnTo>
                <a:cubicBezTo>
                  <a:pt x="947" y="114858"/>
                  <a:pt x="2384" y="110082"/>
                  <a:pt x="4261" y="105913"/>
                </a:cubicBezTo>
                <a:cubicBezTo>
                  <a:pt x="6913" y="100023"/>
                  <a:pt x="10111" y="96082"/>
                  <a:pt x="13511" y="94260"/>
                </a:cubicBezTo>
                <a:cubicBezTo>
                  <a:pt x="11680" y="87643"/>
                  <a:pt x="10675" y="79842"/>
                  <a:pt x="10675" y="71519"/>
                </a:cubicBezTo>
                <a:cubicBezTo>
                  <a:pt x="10675" y="59327"/>
                  <a:pt x="12831" y="48254"/>
                  <a:pt x="16372" y="40141"/>
                </a:cubicBezTo>
                <a:cubicBezTo>
                  <a:pt x="20024" y="32275"/>
                  <a:pt x="25009" y="27486"/>
                  <a:pt x="30498" y="27486"/>
                </a:cubicBezTo>
                <a:cubicBezTo>
                  <a:pt x="34245" y="27486"/>
                  <a:pt x="37757" y="29718"/>
                  <a:pt x="40736" y="33785"/>
                </a:cubicBezTo>
                <a:cubicBezTo>
                  <a:pt x="41556" y="26233"/>
                  <a:pt x="43330" y="19130"/>
                  <a:pt x="45982" y="13239"/>
                </a:cubicBezTo>
                <a:cubicBezTo>
                  <a:pt x="49863" y="4618"/>
                  <a:pt x="54913" y="174"/>
                  <a:pt x="59999" y="0"/>
                </a:cubicBezTo>
                <a:cubicBezTo>
                  <a:pt x="65086" y="174"/>
                  <a:pt x="70136" y="4618"/>
                  <a:pt x="74017" y="13239"/>
                </a:cubicBezTo>
                <a:cubicBezTo>
                  <a:pt x="76667" y="19126"/>
                  <a:pt x="78441" y="26225"/>
                  <a:pt x="79278" y="33767"/>
                </a:cubicBezTo>
                <a:cubicBezTo>
                  <a:pt x="82253" y="29711"/>
                  <a:pt x="85760" y="27485"/>
                  <a:pt x="89501" y="27485"/>
                </a:cubicBezTo>
                <a:cubicBezTo>
                  <a:pt x="94990" y="27485"/>
                  <a:pt x="99974" y="32275"/>
                  <a:pt x="103627" y="40141"/>
                </a:cubicBezTo>
                <a:cubicBezTo>
                  <a:pt x="107168" y="48254"/>
                  <a:pt x="109324" y="59327"/>
                  <a:pt x="109324" y="71519"/>
                </a:cubicBezTo>
                <a:cubicBezTo>
                  <a:pt x="109324" y="79828"/>
                  <a:pt x="108323" y="87618"/>
                  <a:pt x="106496" y="94227"/>
                </a:cubicBezTo>
                <a:cubicBezTo>
                  <a:pt x="109891" y="96086"/>
                  <a:pt x="113087" y="100025"/>
                  <a:pt x="115738" y="105913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4" name="Shape 824"/>
          <p:cNvSpPr/>
          <p:nvPr/>
        </p:nvSpPr>
        <p:spPr>
          <a:xfrm>
            <a:off x="70866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5" name="Shape 825"/>
          <p:cNvSpPr/>
          <p:nvPr/>
        </p:nvSpPr>
        <p:spPr>
          <a:xfrm>
            <a:off x="34633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11888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7" name="Shape 827"/>
          <p:cNvSpPr/>
          <p:nvPr/>
        </p:nvSpPr>
        <p:spPr>
          <a:xfrm>
            <a:off x="20314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8" name="Shape 828"/>
          <p:cNvSpPr/>
          <p:nvPr/>
        </p:nvSpPr>
        <p:spPr>
          <a:xfrm>
            <a:off x="287395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9" name="Shape 829"/>
          <p:cNvSpPr/>
          <p:nvPr/>
        </p:nvSpPr>
        <p:spPr>
          <a:xfrm>
            <a:off x="37164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5590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1" name="Shape 831"/>
          <p:cNvSpPr/>
          <p:nvPr/>
        </p:nvSpPr>
        <p:spPr>
          <a:xfrm>
            <a:off x="540157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>
            <a:off x="624411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77173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792919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5" name="Shape 835"/>
          <p:cNvSpPr/>
          <p:nvPr/>
        </p:nvSpPr>
        <p:spPr>
          <a:xfrm>
            <a:off x="1045681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9614272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7" name="Shape 837"/>
          <p:cNvSpPr/>
          <p:nvPr/>
        </p:nvSpPr>
        <p:spPr>
          <a:xfrm>
            <a:off x="11299353" y="4135371"/>
            <a:ext cx="169750" cy="16975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8" name="Shape 838"/>
          <p:cNvSpPr/>
          <p:nvPr/>
        </p:nvSpPr>
        <p:spPr>
          <a:xfrm rot="-5400000">
            <a:off x="663614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9" name="Shape 839"/>
          <p:cNvSpPr/>
          <p:nvPr/>
        </p:nvSpPr>
        <p:spPr>
          <a:xfrm rot="-5400000">
            <a:off x="22905" y="4316257"/>
            <a:ext cx="232839" cy="2786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3779"/>
                </a:moveTo>
                <a:cubicBezTo>
                  <a:pt x="119798" y="14654"/>
                  <a:pt x="114680" y="25451"/>
                  <a:pt x="104750" y="33749"/>
                </a:cubicBezTo>
                <a:cubicBezTo>
                  <a:pt x="97963" y="39420"/>
                  <a:pt x="89781" y="43212"/>
                  <a:pt x="81081" y="44966"/>
                </a:cubicBezTo>
                <a:cubicBezTo>
                  <a:pt x="85767" y="51335"/>
                  <a:pt x="88338" y="58845"/>
                  <a:pt x="88338" y="66857"/>
                </a:cubicBezTo>
                <a:cubicBezTo>
                  <a:pt x="88338" y="78592"/>
                  <a:pt x="82821" y="89250"/>
                  <a:pt x="73760" y="97059"/>
                </a:cubicBezTo>
                <a:cubicBezTo>
                  <a:pt x="64414" y="104630"/>
                  <a:pt x="51659" y="109241"/>
                  <a:pt x="37615" y="109241"/>
                </a:cubicBezTo>
                <a:cubicBezTo>
                  <a:pt x="28027" y="109241"/>
                  <a:pt x="19040" y="107092"/>
                  <a:pt x="11418" y="103177"/>
                </a:cubicBezTo>
                <a:lnTo>
                  <a:pt x="0" y="120000"/>
                </a:lnTo>
                <a:lnTo>
                  <a:pt x="0" y="112225"/>
                </a:lnTo>
                <a:cubicBezTo>
                  <a:pt x="3078" y="108548"/>
                  <a:pt x="4975" y="104403"/>
                  <a:pt x="5909" y="100120"/>
                </a:cubicBezTo>
                <a:lnTo>
                  <a:pt x="0" y="94269"/>
                </a:lnTo>
                <a:lnTo>
                  <a:pt x="0" y="86820"/>
                </a:lnTo>
                <a:cubicBezTo>
                  <a:pt x="7704" y="97452"/>
                  <a:pt x="21802" y="104155"/>
                  <a:pt x="37774" y="104155"/>
                </a:cubicBezTo>
                <a:cubicBezTo>
                  <a:pt x="50098" y="104155"/>
                  <a:pt x="61305" y="100165"/>
                  <a:pt x="69557" y="93567"/>
                </a:cubicBezTo>
                <a:lnTo>
                  <a:pt x="0" y="35445"/>
                </a:lnTo>
                <a:lnTo>
                  <a:pt x="0" y="35406"/>
                </a:lnTo>
                <a:lnTo>
                  <a:pt x="69580" y="93547"/>
                </a:lnTo>
                <a:cubicBezTo>
                  <a:pt x="77476" y="86652"/>
                  <a:pt x="82252" y="77287"/>
                  <a:pt x="82252" y="66990"/>
                </a:cubicBezTo>
                <a:cubicBezTo>
                  <a:pt x="82252" y="45449"/>
                  <a:pt x="61354" y="27987"/>
                  <a:pt x="35576" y="27987"/>
                </a:cubicBezTo>
                <a:cubicBezTo>
                  <a:pt x="25744" y="28145"/>
                  <a:pt x="13299" y="25891"/>
                  <a:pt x="6673" y="20223"/>
                </a:cubicBezTo>
                <a:lnTo>
                  <a:pt x="0" y="28436"/>
                </a:lnTo>
                <a:lnTo>
                  <a:pt x="0" y="20013"/>
                </a:lnTo>
                <a:cubicBezTo>
                  <a:pt x="4737" y="14027"/>
                  <a:pt x="6108" y="6916"/>
                  <a:pt x="4810" y="0"/>
                </a:cubicBezTo>
                <a:lnTo>
                  <a:pt x="9034" y="0"/>
                </a:lnTo>
                <a:cubicBezTo>
                  <a:pt x="11168" y="4777"/>
                  <a:pt x="10688" y="9761"/>
                  <a:pt x="9108" y="14551"/>
                </a:cubicBezTo>
                <a:cubicBezTo>
                  <a:pt x="14240" y="21593"/>
                  <a:pt x="22475" y="23225"/>
                  <a:pt x="35866" y="23010"/>
                </a:cubicBezTo>
                <a:cubicBezTo>
                  <a:pt x="52877" y="23011"/>
                  <a:pt x="67997" y="29775"/>
                  <a:pt x="77423" y="40363"/>
                </a:cubicBezTo>
                <a:cubicBezTo>
                  <a:pt x="85931" y="39067"/>
                  <a:pt x="93982" y="35554"/>
                  <a:pt x="100559" y="30059"/>
                </a:cubicBezTo>
                <a:cubicBezTo>
                  <a:pt x="109272" y="22778"/>
                  <a:pt x="113821" y="13334"/>
                  <a:pt x="114072" y="3793"/>
                </a:cubicBezTo>
                <a:lnTo>
                  <a:pt x="70180" y="3793"/>
                </a:lnTo>
                <a:lnTo>
                  <a:pt x="70180" y="3765"/>
                </a:lnTo>
                <a:lnTo>
                  <a:pt x="114073" y="3765"/>
                </a:lnTo>
                <a:lnTo>
                  <a:pt x="113107" y="0"/>
                </a:lnTo>
                <a:lnTo>
                  <a:pt x="119057" y="0"/>
                </a:lnTo>
                <a:cubicBezTo>
                  <a:pt x="119884" y="1217"/>
                  <a:pt x="119976" y="2497"/>
                  <a:pt x="119999" y="3779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0" name="Shape 840"/>
          <p:cNvSpPr/>
          <p:nvPr/>
        </p:nvSpPr>
        <p:spPr>
          <a:xfrm rot="-5400000">
            <a:off x="158090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1" name="Shape 841"/>
          <p:cNvSpPr/>
          <p:nvPr/>
        </p:nvSpPr>
        <p:spPr>
          <a:xfrm rot="-5400000">
            <a:off x="242344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2" name="Shape 842"/>
          <p:cNvSpPr/>
          <p:nvPr/>
        </p:nvSpPr>
        <p:spPr>
          <a:xfrm rot="-5400000">
            <a:off x="326598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30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8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3" name="Shape 843"/>
          <p:cNvSpPr/>
          <p:nvPr/>
        </p:nvSpPr>
        <p:spPr>
          <a:xfrm rot="-5400000">
            <a:off x="410852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4" name="Shape 844"/>
          <p:cNvSpPr/>
          <p:nvPr/>
        </p:nvSpPr>
        <p:spPr>
          <a:xfrm rot="-5400000">
            <a:off x="4951061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5" name="Shape 845"/>
          <p:cNvSpPr/>
          <p:nvPr/>
        </p:nvSpPr>
        <p:spPr>
          <a:xfrm rot="-5400000">
            <a:off x="5793602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6" name="Shape 846"/>
          <p:cNvSpPr/>
          <p:nvPr/>
        </p:nvSpPr>
        <p:spPr>
          <a:xfrm rot="-5400000">
            <a:off x="832122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6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5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7" name="Shape 847"/>
          <p:cNvSpPr/>
          <p:nvPr/>
        </p:nvSpPr>
        <p:spPr>
          <a:xfrm rot="-5400000">
            <a:off x="7478682" y="4185695"/>
            <a:ext cx="232839" cy="53977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5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5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09"/>
                </a:cubicBezTo>
                <a:lnTo>
                  <a:pt x="70180" y="60009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2"/>
                  <a:pt x="88338" y="88429"/>
                  <a:pt x="88338" y="92565"/>
                </a:cubicBezTo>
                <a:cubicBezTo>
                  <a:pt x="88338" y="98623"/>
                  <a:pt x="82821" y="104125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5"/>
                  <a:pt x="37615" y="114445"/>
                </a:cubicBezTo>
                <a:cubicBezTo>
                  <a:pt x="28027" y="114445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500"/>
                </a:cubicBezTo>
                <a:cubicBezTo>
                  <a:pt x="25744" y="72581"/>
                  <a:pt x="13299" y="71417"/>
                  <a:pt x="6673" y="68491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3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5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60"/>
                  <a:pt x="37615" y="5560"/>
                </a:cubicBezTo>
                <a:cubicBezTo>
                  <a:pt x="51659" y="5560"/>
                  <a:pt x="64414" y="7940"/>
                  <a:pt x="73760" y="11848"/>
                </a:cubicBezTo>
                <a:cubicBezTo>
                  <a:pt x="82821" y="15880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8" name="Shape 848"/>
          <p:cNvSpPr/>
          <p:nvPr/>
        </p:nvSpPr>
        <p:spPr>
          <a:xfrm rot="-5400000">
            <a:off x="1000630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9" name="Shape 849"/>
          <p:cNvSpPr/>
          <p:nvPr/>
        </p:nvSpPr>
        <p:spPr>
          <a:xfrm rot="-5400000">
            <a:off x="9163761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/>
          <p:nvPr/>
        </p:nvSpPr>
        <p:spPr>
          <a:xfrm rot="-5400000">
            <a:off x="1169138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/>
          <p:nvPr/>
        </p:nvSpPr>
        <p:spPr>
          <a:xfrm rot="-5400000">
            <a:off x="10848840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4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0"/>
                </a:cubicBezTo>
                <a:cubicBezTo>
                  <a:pt x="52877" y="69930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90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7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/>
          <p:nvPr/>
        </p:nvSpPr>
        <p:spPr>
          <a:xfrm rot="-5400000">
            <a:off x="733382" y="4185695"/>
            <a:ext cx="232839" cy="5397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73" y="59995"/>
                </a:moveTo>
                <a:cubicBezTo>
                  <a:pt x="113821" y="55070"/>
                  <a:pt x="109272" y="50194"/>
                  <a:pt x="100559" y="46436"/>
                </a:cubicBezTo>
                <a:cubicBezTo>
                  <a:pt x="93985" y="43600"/>
                  <a:pt x="85938" y="41787"/>
                  <a:pt x="77434" y="41111"/>
                </a:cubicBezTo>
                <a:cubicBezTo>
                  <a:pt x="76172" y="41968"/>
                  <a:pt x="74626" y="42730"/>
                  <a:pt x="72969" y="43445"/>
                </a:cubicBezTo>
                <a:cubicBezTo>
                  <a:pt x="63474" y="47541"/>
                  <a:pt x="50356" y="50075"/>
                  <a:pt x="35866" y="50074"/>
                </a:cubicBezTo>
                <a:cubicBezTo>
                  <a:pt x="22384" y="49963"/>
                  <a:pt x="14129" y="50818"/>
                  <a:pt x="8998" y="54514"/>
                </a:cubicBezTo>
                <a:cubicBezTo>
                  <a:pt x="11376" y="58124"/>
                  <a:pt x="11417" y="61951"/>
                  <a:pt x="9108" y="65563"/>
                </a:cubicBezTo>
                <a:cubicBezTo>
                  <a:pt x="14240" y="69199"/>
                  <a:pt x="22475" y="70041"/>
                  <a:pt x="35866" y="69931"/>
                </a:cubicBezTo>
                <a:cubicBezTo>
                  <a:pt x="52877" y="69931"/>
                  <a:pt x="67997" y="73422"/>
                  <a:pt x="77423" y="78888"/>
                </a:cubicBezTo>
                <a:cubicBezTo>
                  <a:pt x="85931" y="78219"/>
                  <a:pt x="93982" y="76406"/>
                  <a:pt x="100559" y="73569"/>
                </a:cubicBezTo>
                <a:cubicBezTo>
                  <a:pt x="109272" y="69810"/>
                  <a:pt x="113821" y="64935"/>
                  <a:pt x="114072" y="60010"/>
                </a:cubicBezTo>
                <a:lnTo>
                  <a:pt x="70180" y="60010"/>
                </a:lnTo>
                <a:lnTo>
                  <a:pt x="70180" y="59995"/>
                </a:lnTo>
                <a:close/>
                <a:moveTo>
                  <a:pt x="119999" y="60002"/>
                </a:moveTo>
                <a:cubicBezTo>
                  <a:pt x="119798" y="65617"/>
                  <a:pt x="114680" y="71190"/>
                  <a:pt x="104750" y="75474"/>
                </a:cubicBezTo>
                <a:cubicBezTo>
                  <a:pt x="97963" y="78401"/>
                  <a:pt x="89781" y="80359"/>
                  <a:pt x="81081" y="81265"/>
                </a:cubicBezTo>
                <a:cubicBezTo>
                  <a:pt x="85767" y="84553"/>
                  <a:pt x="88338" y="88429"/>
                  <a:pt x="88338" y="92565"/>
                </a:cubicBezTo>
                <a:cubicBezTo>
                  <a:pt x="88338" y="98623"/>
                  <a:pt x="82821" y="104126"/>
                  <a:pt x="73760" y="108157"/>
                </a:cubicBezTo>
                <a:lnTo>
                  <a:pt x="73760" y="108157"/>
                </a:lnTo>
                <a:cubicBezTo>
                  <a:pt x="64414" y="112065"/>
                  <a:pt x="51659" y="114446"/>
                  <a:pt x="37615" y="114446"/>
                </a:cubicBezTo>
                <a:cubicBezTo>
                  <a:pt x="28027" y="114446"/>
                  <a:pt x="19040" y="113336"/>
                  <a:pt x="11418" y="111315"/>
                </a:cubicBezTo>
                <a:lnTo>
                  <a:pt x="0" y="120000"/>
                </a:lnTo>
                <a:lnTo>
                  <a:pt x="0" y="115986"/>
                </a:lnTo>
                <a:cubicBezTo>
                  <a:pt x="3078" y="114087"/>
                  <a:pt x="4975" y="111948"/>
                  <a:pt x="5909" y="109737"/>
                </a:cubicBezTo>
                <a:lnTo>
                  <a:pt x="0" y="106716"/>
                </a:lnTo>
                <a:lnTo>
                  <a:pt x="0" y="102871"/>
                </a:lnTo>
                <a:cubicBezTo>
                  <a:pt x="7704" y="108359"/>
                  <a:pt x="21802" y="111820"/>
                  <a:pt x="37774" y="111820"/>
                </a:cubicBezTo>
                <a:cubicBezTo>
                  <a:pt x="50098" y="111820"/>
                  <a:pt x="61305" y="109760"/>
                  <a:pt x="69557" y="106354"/>
                </a:cubicBezTo>
                <a:lnTo>
                  <a:pt x="0" y="76349"/>
                </a:lnTo>
                <a:lnTo>
                  <a:pt x="0" y="76329"/>
                </a:lnTo>
                <a:lnTo>
                  <a:pt x="69580" y="106344"/>
                </a:lnTo>
                <a:cubicBezTo>
                  <a:pt x="77476" y="102784"/>
                  <a:pt x="82252" y="97950"/>
                  <a:pt x="82252" y="92634"/>
                </a:cubicBezTo>
                <a:cubicBezTo>
                  <a:pt x="82252" y="81514"/>
                  <a:pt x="61354" y="72499"/>
                  <a:pt x="35576" y="72499"/>
                </a:cubicBezTo>
                <a:cubicBezTo>
                  <a:pt x="25744" y="72581"/>
                  <a:pt x="13299" y="71417"/>
                  <a:pt x="6673" y="68492"/>
                </a:cubicBezTo>
                <a:lnTo>
                  <a:pt x="0" y="72731"/>
                </a:lnTo>
                <a:lnTo>
                  <a:pt x="0" y="68697"/>
                </a:lnTo>
                <a:cubicBezTo>
                  <a:pt x="7389" y="63330"/>
                  <a:pt x="7389" y="56675"/>
                  <a:pt x="0" y="51308"/>
                </a:cubicBezTo>
                <a:lnTo>
                  <a:pt x="0" y="47284"/>
                </a:lnTo>
                <a:cubicBezTo>
                  <a:pt x="3110" y="48464"/>
                  <a:pt x="5132" y="49956"/>
                  <a:pt x="6646" y="51525"/>
                </a:cubicBezTo>
                <a:cubicBezTo>
                  <a:pt x="13266" y="48591"/>
                  <a:pt x="25731" y="47424"/>
                  <a:pt x="35576" y="47505"/>
                </a:cubicBezTo>
                <a:cubicBezTo>
                  <a:pt x="48465" y="47506"/>
                  <a:pt x="60134" y="45252"/>
                  <a:pt x="68581" y="41608"/>
                </a:cubicBezTo>
                <a:cubicBezTo>
                  <a:pt x="77028" y="37965"/>
                  <a:pt x="82252" y="32931"/>
                  <a:pt x="82252" y="27371"/>
                </a:cubicBezTo>
                <a:cubicBezTo>
                  <a:pt x="82252" y="22055"/>
                  <a:pt x="77476" y="17221"/>
                  <a:pt x="69580" y="13661"/>
                </a:cubicBezTo>
                <a:lnTo>
                  <a:pt x="0" y="43676"/>
                </a:lnTo>
                <a:lnTo>
                  <a:pt x="0" y="43656"/>
                </a:lnTo>
                <a:lnTo>
                  <a:pt x="69557" y="13651"/>
                </a:lnTo>
                <a:cubicBezTo>
                  <a:pt x="61305" y="10245"/>
                  <a:pt x="50098" y="8185"/>
                  <a:pt x="37774" y="8185"/>
                </a:cubicBezTo>
                <a:cubicBezTo>
                  <a:pt x="21802" y="8185"/>
                  <a:pt x="7704" y="11646"/>
                  <a:pt x="0" y="17134"/>
                </a:cubicBezTo>
                <a:lnTo>
                  <a:pt x="0" y="13289"/>
                </a:lnTo>
                <a:cubicBezTo>
                  <a:pt x="1154" y="11942"/>
                  <a:pt x="3451" y="11056"/>
                  <a:pt x="5923" y="10263"/>
                </a:cubicBezTo>
                <a:cubicBezTo>
                  <a:pt x="4979" y="8053"/>
                  <a:pt x="3077" y="5915"/>
                  <a:pt x="0" y="4018"/>
                </a:cubicBezTo>
                <a:lnTo>
                  <a:pt x="0" y="0"/>
                </a:lnTo>
                <a:cubicBezTo>
                  <a:pt x="5997" y="2395"/>
                  <a:pt x="9614" y="5456"/>
                  <a:pt x="11456" y="8681"/>
                </a:cubicBezTo>
                <a:cubicBezTo>
                  <a:pt x="19069" y="6665"/>
                  <a:pt x="28043" y="5559"/>
                  <a:pt x="37615" y="5559"/>
                </a:cubicBezTo>
                <a:cubicBezTo>
                  <a:pt x="51659" y="5559"/>
                  <a:pt x="64414" y="7940"/>
                  <a:pt x="73760" y="11848"/>
                </a:cubicBezTo>
                <a:lnTo>
                  <a:pt x="73760" y="11848"/>
                </a:lnTo>
                <a:cubicBezTo>
                  <a:pt x="82821" y="15879"/>
                  <a:pt x="88338" y="21382"/>
                  <a:pt x="88338" y="27440"/>
                </a:cubicBezTo>
                <a:cubicBezTo>
                  <a:pt x="88338" y="31569"/>
                  <a:pt x="85775" y="35440"/>
                  <a:pt x="81103" y="38724"/>
                </a:cubicBezTo>
                <a:cubicBezTo>
                  <a:pt x="89790" y="39648"/>
                  <a:pt x="97967" y="41605"/>
                  <a:pt x="104750" y="44531"/>
                </a:cubicBezTo>
                <a:cubicBezTo>
                  <a:pt x="114680" y="48814"/>
                  <a:pt x="119798" y="54388"/>
                  <a:pt x="119999" y="60002"/>
                </a:cubicBezTo>
                <a:close/>
              </a:path>
            </a:pathLst>
          </a:custGeom>
          <a:solidFill>
            <a:srgbClr val="AB641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3" name="Shape 853"/>
          <p:cNvSpPr/>
          <p:nvPr/>
        </p:nvSpPr>
        <p:spPr>
          <a:xfrm>
            <a:off x="812618" y="4561319"/>
            <a:ext cx="11030995" cy="1068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75" y="0"/>
                </a:moveTo>
                <a:cubicBezTo>
                  <a:pt x="119730" y="0"/>
                  <a:pt x="119877" y="39498"/>
                  <a:pt x="120000" y="120000"/>
                </a:cubicBezTo>
                <a:lnTo>
                  <a:pt x="119151" y="120000"/>
                </a:lnTo>
                <a:cubicBezTo>
                  <a:pt x="119274" y="39498"/>
                  <a:pt x="119420" y="0"/>
                  <a:pt x="119575" y="0"/>
                </a:cubicBezTo>
                <a:close/>
                <a:moveTo>
                  <a:pt x="110410" y="0"/>
                </a:moveTo>
                <a:cubicBezTo>
                  <a:pt x="110565" y="0"/>
                  <a:pt x="110711" y="39498"/>
                  <a:pt x="110834" y="120000"/>
                </a:cubicBezTo>
                <a:lnTo>
                  <a:pt x="109986" y="120000"/>
                </a:lnTo>
                <a:cubicBezTo>
                  <a:pt x="110109" y="39498"/>
                  <a:pt x="110255" y="0"/>
                  <a:pt x="110410" y="0"/>
                </a:cubicBezTo>
                <a:close/>
                <a:moveTo>
                  <a:pt x="101244" y="0"/>
                </a:moveTo>
                <a:cubicBezTo>
                  <a:pt x="101399" y="0"/>
                  <a:pt x="101546" y="39498"/>
                  <a:pt x="101668" y="120000"/>
                </a:cubicBezTo>
                <a:lnTo>
                  <a:pt x="100820" y="120000"/>
                </a:lnTo>
                <a:cubicBezTo>
                  <a:pt x="100943" y="39498"/>
                  <a:pt x="101089" y="0"/>
                  <a:pt x="101244" y="0"/>
                </a:cubicBezTo>
                <a:close/>
                <a:moveTo>
                  <a:pt x="92079" y="0"/>
                </a:moveTo>
                <a:cubicBezTo>
                  <a:pt x="92234" y="0"/>
                  <a:pt x="92380" y="39498"/>
                  <a:pt x="92503" y="120000"/>
                </a:cubicBezTo>
                <a:lnTo>
                  <a:pt x="91655" y="120000"/>
                </a:lnTo>
                <a:cubicBezTo>
                  <a:pt x="91778" y="39498"/>
                  <a:pt x="91924" y="0"/>
                  <a:pt x="92079" y="0"/>
                </a:cubicBezTo>
                <a:close/>
                <a:moveTo>
                  <a:pt x="82913" y="0"/>
                </a:moveTo>
                <a:cubicBezTo>
                  <a:pt x="83068" y="0"/>
                  <a:pt x="83215" y="39498"/>
                  <a:pt x="83337" y="120000"/>
                </a:cubicBezTo>
                <a:lnTo>
                  <a:pt x="82489" y="120000"/>
                </a:lnTo>
                <a:cubicBezTo>
                  <a:pt x="82612" y="39498"/>
                  <a:pt x="82758" y="0"/>
                  <a:pt x="82913" y="0"/>
                </a:cubicBezTo>
                <a:close/>
                <a:moveTo>
                  <a:pt x="73748" y="0"/>
                </a:moveTo>
                <a:cubicBezTo>
                  <a:pt x="73903" y="0"/>
                  <a:pt x="74049" y="39498"/>
                  <a:pt x="74172" y="120000"/>
                </a:cubicBezTo>
                <a:lnTo>
                  <a:pt x="73324" y="120000"/>
                </a:lnTo>
                <a:cubicBezTo>
                  <a:pt x="73447" y="39498"/>
                  <a:pt x="73593" y="0"/>
                  <a:pt x="73748" y="0"/>
                </a:cubicBezTo>
                <a:close/>
                <a:moveTo>
                  <a:pt x="64582" y="0"/>
                </a:moveTo>
                <a:cubicBezTo>
                  <a:pt x="64737" y="0"/>
                  <a:pt x="64884" y="39498"/>
                  <a:pt x="65006" y="120000"/>
                </a:cubicBezTo>
                <a:lnTo>
                  <a:pt x="64158" y="120000"/>
                </a:lnTo>
                <a:cubicBezTo>
                  <a:pt x="64281" y="39498"/>
                  <a:pt x="64427" y="0"/>
                  <a:pt x="64582" y="0"/>
                </a:cubicBezTo>
                <a:close/>
                <a:moveTo>
                  <a:pt x="55417" y="0"/>
                </a:moveTo>
                <a:cubicBezTo>
                  <a:pt x="55572" y="0"/>
                  <a:pt x="55718" y="39498"/>
                  <a:pt x="55841" y="120000"/>
                </a:cubicBezTo>
                <a:lnTo>
                  <a:pt x="54993" y="120000"/>
                </a:lnTo>
                <a:cubicBezTo>
                  <a:pt x="55115" y="39498"/>
                  <a:pt x="55262" y="0"/>
                  <a:pt x="55417" y="0"/>
                </a:cubicBezTo>
                <a:close/>
                <a:moveTo>
                  <a:pt x="46251" y="0"/>
                </a:moveTo>
                <a:cubicBezTo>
                  <a:pt x="46406" y="0"/>
                  <a:pt x="46553" y="39498"/>
                  <a:pt x="46675" y="120000"/>
                </a:cubicBezTo>
                <a:lnTo>
                  <a:pt x="45827" y="120000"/>
                </a:lnTo>
                <a:cubicBezTo>
                  <a:pt x="45950" y="39498"/>
                  <a:pt x="46096" y="0"/>
                  <a:pt x="46251" y="0"/>
                </a:cubicBezTo>
                <a:close/>
                <a:moveTo>
                  <a:pt x="37086" y="0"/>
                </a:moveTo>
                <a:cubicBezTo>
                  <a:pt x="37241" y="0"/>
                  <a:pt x="37387" y="39498"/>
                  <a:pt x="37510" y="120000"/>
                </a:cubicBezTo>
                <a:lnTo>
                  <a:pt x="36662" y="120000"/>
                </a:lnTo>
                <a:cubicBezTo>
                  <a:pt x="36784" y="39498"/>
                  <a:pt x="36931" y="0"/>
                  <a:pt x="37086" y="0"/>
                </a:cubicBezTo>
                <a:close/>
                <a:moveTo>
                  <a:pt x="27920" y="0"/>
                </a:moveTo>
                <a:cubicBezTo>
                  <a:pt x="28075" y="0"/>
                  <a:pt x="28221" y="39498"/>
                  <a:pt x="28344" y="120000"/>
                </a:cubicBezTo>
                <a:lnTo>
                  <a:pt x="27496" y="120000"/>
                </a:lnTo>
                <a:cubicBezTo>
                  <a:pt x="27619" y="39498"/>
                  <a:pt x="27765" y="0"/>
                  <a:pt x="27920" y="0"/>
                </a:cubicBezTo>
                <a:close/>
                <a:moveTo>
                  <a:pt x="18755" y="0"/>
                </a:moveTo>
                <a:cubicBezTo>
                  <a:pt x="18910" y="0"/>
                  <a:pt x="19056" y="39498"/>
                  <a:pt x="19179" y="120000"/>
                </a:cubicBezTo>
                <a:lnTo>
                  <a:pt x="18331" y="120000"/>
                </a:lnTo>
                <a:cubicBezTo>
                  <a:pt x="18453" y="39498"/>
                  <a:pt x="18600" y="0"/>
                  <a:pt x="18755" y="0"/>
                </a:cubicBezTo>
                <a:close/>
                <a:moveTo>
                  <a:pt x="9589" y="0"/>
                </a:moveTo>
                <a:cubicBezTo>
                  <a:pt x="9744" y="0"/>
                  <a:pt x="9890" y="39498"/>
                  <a:pt x="10013" y="120000"/>
                </a:cubicBezTo>
                <a:lnTo>
                  <a:pt x="9165" y="120000"/>
                </a:lnTo>
                <a:cubicBezTo>
                  <a:pt x="9288" y="39498"/>
                  <a:pt x="9434" y="0"/>
                  <a:pt x="9589" y="0"/>
                </a:cubicBezTo>
                <a:close/>
                <a:moveTo>
                  <a:pt x="424" y="0"/>
                </a:moveTo>
                <a:cubicBezTo>
                  <a:pt x="579" y="0"/>
                  <a:pt x="725" y="39498"/>
                  <a:pt x="848" y="120000"/>
                </a:cubicBezTo>
                <a:lnTo>
                  <a:pt x="0" y="120000"/>
                </a:lnTo>
                <a:cubicBezTo>
                  <a:pt x="122" y="39498"/>
                  <a:pt x="269" y="0"/>
                  <a:pt x="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4" name="Shape 854"/>
          <p:cNvSpPr/>
          <p:nvPr/>
        </p:nvSpPr>
        <p:spPr>
          <a:xfrm>
            <a:off x="71204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5" name="Shape 855"/>
          <p:cNvSpPr/>
          <p:nvPr/>
        </p:nvSpPr>
        <p:spPr>
          <a:xfrm>
            <a:off x="37745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6" name="Shape 856"/>
          <p:cNvSpPr/>
          <p:nvPr/>
        </p:nvSpPr>
        <p:spPr>
          <a:xfrm>
            <a:off x="122033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7" name="Shape 857"/>
          <p:cNvSpPr/>
          <p:nvPr/>
        </p:nvSpPr>
        <p:spPr>
          <a:xfrm>
            <a:off x="206321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29060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374897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459185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543473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627761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880625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796337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5" name="Shape 865"/>
          <p:cNvSpPr/>
          <p:nvPr/>
        </p:nvSpPr>
        <p:spPr>
          <a:xfrm>
            <a:off x="10492018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6" name="Shape 866"/>
          <p:cNvSpPr/>
          <p:nvPr/>
        </p:nvSpPr>
        <p:spPr>
          <a:xfrm>
            <a:off x="964913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7" name="Shape 867"/>
          <p:cNvSpPr/>
          <p:nvPr/>
        </p:nvSpPr>
        <p:spPr>
          <a:xfrm>
            <a:off x="11334899" y="365858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8" name="Shape 868"/>
          <p:cNvSpPr/>
          <p:nvPr/>
        </p:nvSpPr>
        <p:spPr>
          <a:xfrm>
            <a:off x="71204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9" name="Shape 869"/>
          <p:cNvSpPr/>
          <p:nvPr/>
        </p:nvSpPr>
        <p:spPr>
          <a:xfrm>
            <a:off x="37745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0" name="Shape 870"/>
          <p:cNvSpPr/>
          <p:nvPr/>
        </p:nvSpPr>
        <p:spPr>
          <a:xfrm>
            <a:off x="122033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1" name="Shape 871"/>
          <p:cNvSpPr/>
          <p:nvPr/>
        </p:nvSpPr>
        <p:spPr>
          <a:xfrm>
            <a:off x="206321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29060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74897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459185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5" name="Shape 875"/>
          <p:cNvSpPr/>
          <p:nvPr/>
        </p:nvSpPr>
        <p:spPr>
          <a:xfrm>
            <a:off x="543473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6" name="Shape 876"/>
          <p:cNvSpPr/>
          <p:nvPr/>
        </p:nvSpPr>
        <p:spPr>
          <a:xfrm>
            <a:off x="627761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7" name="Shape 877"/>
          <p:cNvSpPr/>
          <p:nvPr/>
        </p:nvSpPr>
        <p:spPr>
          <a:xfrm>
            <a:off x="880625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796337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9" name="Shape 879"/>
          <p:cNvSpPr/>
          <p:nvPr/>
        </p:nvSpPr>
        <p:spPr>
          <a:xfrm>
            <a:off x="10492018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964913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1" name="Shape 881"/>
          <p:cNvSpPr/>
          <p:nvPr/>
        </p:nvSpPr>
        <p:spPr>
          <a:xfrm>
            <a:off x="11334899" y="121135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71204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3" name="Shape 883"/>
          <p:cNvSpPr/>
          <p:nvPr/>
        </p:nvSpPr>
        <p:spPr>
          <a:xfrm>
            <a:off x="37745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4" name="Shape 884"/>
          <p:cNvSpPr/>
          <p:nvPr/>
        </p:nvSpPr>
        <p:spPr>
          <a:xfrm>
            <a:off x="122033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>
            <a:off x="206321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29060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374897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8" name="Shape 888"/>
          <p:cNvSpPr/>
          <p:nvPr/>
        </p:nvSpPr>
        <p:spPr>
          <a:xfrm>
            <a:off x="459185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9" name="Shape 889"/>
          <p:cNvSpPr/>
          <p:nvPr/>
        </p:nvSpPr>
        <p:spPr>
          <a:xfrm>
            <a:off x="543473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0" name="Shape 890"/>
          <p:cNvSpPr/>
          <p:nvPr/>
        </p:nvSpPr>
        <p:spPr>
          <a:xfrm>
            <a:off x="627761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1" name="Shape 891"/>
          <p:cNvSpPr/>
          <p:nvPr/>
        </p:nvSpPr>
        <p:spPr>
          <a:xfrm>
            <a:off x="880625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2" name="Shape 892"/>
          <p:cNvSpPr/>
          <p:nvPr/>
        </p:nvSpPr>
        <p:spPr>
          <a:xfrm>
            <a:off x="796337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3" name="Shape 893"/>
          <p:cNvSpPr/>
          <p:nvPr/>
        </p:nvSpPr>
        <p:spPr>
          <a:xfrm>
            <a:off x="10492018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4" name="Shape 894"/>
          <p:cNvSpPr/>
          <p:nvPr/>
        </p:nvSpPr>
        <p:spPr>
          <a:xfrm>
            <a:off x="964913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5" name="Shape 895"/>
          <p:cNvSpPr/>
          <p:nvPr/>
        </p:nvSpPr>
        <p:spPr>
          <a:xfrm>
            <a:off x="11334899" y="2053952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6" name="Shape 896"/>
          <p:cNvSpPr/>
          <p:nvPr/>
        </p:nvSpPr>
        <p:spPr>
          <a:xfrm>
            <a:off x="71204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7" name="Shape 897"/>
          <p:cNvSpPr/>
          <p:nvPr/>
        </p:nvSpPr>
        <p:spPr>
          <a:xfrm>
            <a:off x="37745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8" name="Shape 898"/>
          <p:cNvSpPr/>
          <p:nvPr/>
        </p:nvSpPr>
        <p:spPr>
          <a:xfrm>
            <a:off x="122033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9" name="Shape 899"/>
          <p:cNvSpPr/>
          <p:nvPr/>
        </p:nvSpPr>
        <p:spPr>
          <a:xfrm>
            <a:off x="206321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29060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374897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459185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543473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627761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880625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796337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10492018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964913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1334899" y="290262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71204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37745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122033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06321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29060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5" name="Shape 915"/>
          <p:cNvSpPr/>
          <p:nvPr/>
        </p:nvSpPr>
        <p:spPr>
          <a:xfrm>
            <a:off x="374897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6" name="Shape 916"/>
          <p:cNvSpPr/>
          <p:nvPr/>
        </p:nvSpPr>
        <p:spPr>
          <a:xfrm>
            <a:off x="459185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7" name="Shape 917"/>
          <p:cNvSpPr/>
          <p:nvPr/>
        </p:nvSpPr>
        <p:spPr>
          <a:xfrm>
            <a:off x="543473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8" name="Shape 918"/>
          <p:cNvSpPr/>
          <p:nvPr/>
        </p:nvSpPr>
        <p:spPr>
          <a:xfrm>
            <a:off x="627761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9" name="Shape 919"/>
          <p:cNvSpPr/>
          <p:nvPr/>
        </p:nvSpPr>
        <p:spPr>
          <a:xfrm>
            <a:off x="880625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0" name="Shape 920"/>
          <p:cNvSpPr/>
          <p:nvPr/>
        </p:nvSpPr>
        <p:spPr>
          <a:xfrm>
            <a:off x="796337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1" name="Shape 921"/>
          <p:cNvSpPr/>
          <p:nvPr/>
        </p:nvSpPr>
        <p:spPr>
          <a:xfrm>
            <a:off x="10492018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2" name="Shape 922"/>
          <p:cNvSpPr/>
          <p:nvPr/>
        </p:nvSpPr>
        <p:spPr>
          <a:xfrm>
            <a:off x="964913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3" name="Shape 923"/>
          <p:cNvSpPr/>
          <p:nvPr/>
        </p:nvSpPr>
        <p:spPr>
          <a:xfrm>
            <a:off x="11334899" y="3746805"/>
            <a:ext cx="100015" cy="100013"/>
          </a:xfrm>
          <a:prstGeom prst="ellipse">
            <a:avLst/>
          </a:prstGeom>
          <a:solidFill>
            <a:schemeClr val="lt1"/>
          </a:solidFill>
          <a:ln w="139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25" name="Shape 92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6" name="Shape 926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7" name="Shape 92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28" name="Shape 928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29" name="Shape 92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AB64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body" idx="2"/>
          </p:nvPr>
        </p:nvSpPr>
        <p:spPr>
          <a:xfrm>
            <a:off x="5989319" y="2286000"/>
            <a:ext cx="475487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4" name="Shape 934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5" name="Shape 935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1024128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sz="2300" b="0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0" name="Shape 940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1" name="Shape 941"/>
          <p:cNvSpPr txBox="1">
            <a:spLocks noGrp="1"/>
          </p:cNvSpPr>
          <p:nvPr>
            <p:ph type="body" idx="3"/>
          </p:nvPr>
        </p:nvSpPr>
        <p:spPr>
          <a:xfrm>
            <a:off x="5989319" y="2179635"/>
            <a:ext cx="475487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Questrial"/>
              <a:buNone/>
              <a:defRPr sz="2300" b="0" i="0" u="none" strike="noStrike" cap="none">
                <a:solidFill>
                  <a:schemeClr val="accent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2" name="Shape 942"/>
          <p:cNvSpPr txBox="1">
            <a:spLocks noGrp="1"/>
          </p:cNvSpPr>
          <p:nvPr>
            <p:ph type="body" idx="4"/>
          </p:nvPr>
        </p:nvSpPr>
        <p:spPr>
          <a:xfrm>
            <a:off x="5989319" y="2967788"/>
            <a:ext cx="4754879" cy="3341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3" name="Shape 943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4" name="Shape 944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5" name="Shape 945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48" name="Shape 948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9" name="Shape 949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0" name="Shape 950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3" name="Shape 953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4" name="Shape 954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title"/>
          </p:nvPr>
        </p:nvSpPr>
        <p:spPr>
          <a:xfrm>
            <a:off x="1024128" y="471508"/>
            <a:ext cx="4389119" cy="1737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4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5715000" y="822959"/>
            <a:ext cx="5678423" cy="51846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609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111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416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355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406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38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447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477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416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8" name="Shape 958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19" cy="37622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0" name="Shape 960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1" name="Shape 961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4" name="Shape 964"/>
          <p:cNvSpPr>
            <a:spLocks noGrp="1"/>
          </p:cNvSpPr>
          <p:nvPr>
            <p:ph type="pic" idx="2"/>
          </p:nvPr>
        </p:nvSpPr>
        <p:spPr>
          <a:xfrm>
            <a:off x="0" y="0"/>
            <a:ext cx="12188951" cy="4572000"/>
          </a:xfrm>
          <a:prstGeom prst="rect">
            <a:avLst/>
          </a:prstGeom>
          <a:solidFill>
            <a:srgbClr val="EEE09A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sz="3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3"/>
              </a:buClr>
              <a:buFont typeface="Questrial"/>
              <a:buNone/>
              <a:defRPr sz="18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7" name="Shape 967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68" name="Shape 968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969" name="Shape 969"/>
          <p:cNvCxnSpPr/>
          <p:nvPr/>
        </p:nvCxnSpPr>
        <p:spPr>
          <a:xfrm rot="10800000">
            <a:off x="8386842" y="5264105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Font typeface="Questrial"/>
              <a:buNone/>
              <a:defRPr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lvl="0" indent="482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Questrial"/>
              <a:buChar char=" "/>
              <a:defRPr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265176" marR="0" lvl="1" indent="-2387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448056" marR="0" lvl="2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594360" marR="0" lvl="3" indent="-4825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777240" marR="0" lvl="4" indent="-5334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914400" marR="0" lvl="5" indent="-508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1060704" marR="0" lvl="6" indent="-57403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1216152" marR="0" lvl="7" indent="-60452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1362456" marR="0" lvl="8" indent="-54355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100000"/>
              <a:buFont typeface="Noto Sans Symbols"/>
              <a:buChar char="•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024128" y="6470703"/>
            <a:ext cx="2154141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842932" y="6470703"/>
            <a:ext cx="5901458" cy="274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0837334" y="6470703"/>
            <a:ext cx="973666" cy="274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1000" b="0" i="0" u="none" strike="noStrike" cap="none">
              <a:solidFill>
                <a:srgbClr val="0C0C0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15" name="Shape 15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85" name="Shape 9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6428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6" name="Shape 98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7" name="Shape 98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Shape 1073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SQL WORKSHOP</a:t>
            </a: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/>
              <a:t>Fall</a:t>
            </a: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16</a:t>
            </a:r>
          </a:p>
        </p:txBody>
      </p:sp>
      <p:sp>
        <p:nvSpPr>
          <p:cNvPr id="1074" name="Shape 107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399" cy="1463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Tony Yin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Soyoung Lee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Questrial"/>
              <a:buNone/>
            </a:pPr>
            <a:r>
              <a:rPr lang="en-US"/>
              <a:t>Dhruv Relwani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821825" y="1376800"/>
            <a:ext cx="10989300" cy="182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1"/>
                </a:solidFill>
              </a:rPr>
              <a:t>1. Download SQLite Studio from here: 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dk1"/>
                </a:solidFill>
              </a:rPr>
              <a:t>http://</a:t>
            </a:r>
            <a:r>
              <a:rPr lang="en-US" sz="3600" smtClean="0">
                <a:solidFill>
                  <a:schemeClr val="dk1"/>
                </a:solidFill>
              </a:rPr>
              <a:t>sqlitestudio.pl</a:t>
            </a:r>
            <a:endParaRPr lang="en-US" sz="36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</a:rPr>
              <a:t>2. Download </a:t>
            </a:r>
            <a:r>
              <a:rPr lang="en-US" sz="3600" b="1" dirty="0" err="1">
                <a:solidFill>
                  <a:srgbClr val="1C4587"/>
                </a:solidFill>
              </a:rPr>
              <a:t>Chinook.zip</a:t>
            </a:r>
            <a:r>
              <a:rPr lang="en-US" sz="3600" dirty="0">
                <a:solidFill>
                  <a:schemeClr val="dk1"/>
                </a:solidFill>
              </a:rPr>
              <a:t> from http://</a:t>
            </a:r>
            <a:r>
              <a:rPr lang="en-US" sz="3600" dirty="0" err="1">
                <a:solidFill>
                  <a:schemeClr val="dk1"/>
                </a:solidFill>
              </a:rPr>
              <a:t>www.sqlitetutorial.net</a:t>
            </a:r>
            <a:r>
              <a:rPr lang="en-US" sz="3600" dirty="0">
                <a:solidFill>
                  <a:schemeClr val="dk1"/>
                </a:solidFill>
              </a:rPr>
              <a:t>/</a:t>
            </a:r>
            <a:r>
              <a:rPr lang="en-US" sz="3600" dirty="0" err="1">
                <a:solidFill>
                  <a:schemeClr val="dk1"/>
                </a:solidFill>
              </a:rPr>
              <a:t>sqlite</a:t>
            </a:r>
            <a:r>
              <a:rPr lang="en-US" sz="3600" dirty="0">
                <a:solidFill>
                  <a:schemeClr val="dk1"/>
                </a:solidFill>
              </a:rPr>
              <a:t>-sample-database/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hape 113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Platforms</a:t>
            </a:r>
          </a:p>
        </p:txBody>
      </p:sp>
      <p:sp>
        <p:nvSpPr>
          <p:cNvPr id="1137" name="Shape 113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SQLite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PostgreSQL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MySQL</a:t>
            </a:r>
          </a:p>
        </p:txBody>
      </p:sp>
      <p:pic>
        <p:nvPicPr>
          <p:cNvPr id="1138" name="Shape 1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487" y="4177382"/>
            <a:ext cx="2143200" cy="21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Shape 1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064" y="4244128"/>
            <a:ext cx="2266800" cy="20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0" name="Shape 11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297" y="4586739"/>
            <a:ext cx="2845200" cy="15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Shape 1146" descr="Screen Shot 2016-10-31 at 4.44.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75" y="1693350"/>
            <a:ext cx="908685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Shape 1147"/>
          <p:cNvSpPr txBox="1"/>
          <p:nvPr/>
        </p:nvSpPr>
        <p:spPr>
          <a:xfrm>
            <a:off x="677325" y="6180675"/>
            <a:ext cx="11091300" cy="35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48" name="Shape 1148"/>
          <p:cNvSpPr txBox="1"/>
          <p:nvPr/>
        </p:nvSpPr>
        <p:spPr>
          <a:xfrm>
            <a:off x="1552575" y="408750"/>
            <a:ext cx="9539100" cy="91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Make sure to download </a:t>
            </a:r>
            <a:r>
              <a:rPr lang="en-US" sz="2400" b="1">
                <a:solidFill>
                  <a:srgbClr val="1C4587"/>
                </a:solidFill>
              </a:rPr>
              <a:t>Chinook.zip</a:t>
            </a:r>
            <a:r>
              <a:rPr lang="en-US" sz="2400"/>
              <a:t> from </a:t>
            </a:r>
            <a:r>
              <a:rPr lang="en-US" sz="2400">
                <a:solidFill>
                  <a:schemeClr val="dk1"/>
                </a:solidFill>
              </a:rPr>
              <a:t>http://www.sqlitetutorial.net/sqlite-sample-database/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Shape 115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BASIC SYNTAX</a:t>
            </a:r>
          </a:p>
        </p:txBody>
      </p:sp>
      <p:sp>
        <p:nvSpPr>
          <p:cNvPr id="1154" name="Shape 115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SELECT </a:t>
            </a:r>
            <a:r>
              <a:rPr lang="en-US"/>
              <a:t>[DISTINCT]  column expression list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FROM </a:t>
            </a:r>
            <a:r>
              <a:rPr lang="en-US"/>
              <a:t> table_ name  AS  alias_name (for shorthand naming purposes)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WHERE </a:t>
            </a:r>
            <a:r>
              <a:rPr lang="en-US"/>
              <a:t> condition     AND/OR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LIMIT   the limited number of rows to return</a:t>
            </a:r>
            <a:r>
              <a:rPr lang="en-US"/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DISTINCT removes duplicates before output.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>
            <a:spLocks noGrp="1"/>
          </p:cNvSpPr>
          <p:nvPr>
            <p:ph type="title"/>
          </p:nvPr>
        </p:nvSpPr>
        <p:spPr>
          <a:xfrm>
            <a:off x="1024125" y="585222"/>
            <a:ext cx="9720000" cy="1109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Examples</a:t>
            </a:r>
          </a:p>
        </p:txBody>
      </p:sp>
      <p:sp>
        <p:nvSpPr>
          <p:cNvPr id="1161" name="Shape 1161"/>
          <p:cNvSpPr txBox="1">
            <a:spLocks noGrp="1"/>
          </p:cNvSpPr>
          <p:nvPr>
            <p:ph type="body" idx="1"/>
          </p:nvPr>
        </p:nvSpPr>
        <p:spPr>
          <a:xfrm>
            <a:off x="1024125" y="1694625"/>
            <a:ext cx="9720000" cy="4590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Q1) List the first name and last name of customers  in the United States.</a:t>
            </a:r>
          </a:p>
          <a:p>
            <a:pPr marL="1005839" lvl="0" indent="48260">
              <a:spcBef>
                <a:spcPts val="0"/>
              </a:spcBef>
              <a:buNone/>
            </a:pPr>
            <a:r>
              <a:rPr lang="en-US"/>
              <a:t> select c.FirstName, c.LastName</a:t>
            </a:r>
          </a:p>
          <a:p>
            <a:pPr marL="1005839" lvl="0" indent="48260">
              <a:spcBef>
                <a:spcPts val="0"/>
              </a:spcBef>
              <a:buNone/>
            </a:pPr>
            <a:r>
              <a:rPr lang="en-US"/>
              <a:t> from customers  as c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		   where c.Country = "USA";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Q2) List 10 different first names of customers who are in the United States. 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sqlite&gt; select distinct c.FirstName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from customers c</a:t>
            </a:r>
          </a:p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   ...&gt; where c.Country = "USA"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Shape 1166"/>
          <p:cNvSpPr txBox="1">
            <a:spLocks noGrp="1"/>
          </p:cNvSpPr>
          <p:nvPr>
            <p:ph type="title"/>
          </p:nvPr>
        </p:nvSpPr>
        <p:spPr>
          <a:xfrm>
            <a:off x="1024125" y="585224"/>
            <a:ext cx="9720000" cy="82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</a:t>
            </a:r>
            <a:r>
              <a:rPr lang="en-US"/>
              <a:t> FUNCTIONS</a:t>
            </a:r>
          </a:p>
        </p:txBody>
      </p:sp>
      <p:sp>
        <p:nvSpPr>
          <p:cNvPr id="1167" name="Shape 1167"/>
          <p:cNvSpPr txBox="1">
            <a:spLocks noGrp="1"/>
          </p:cNvSpPr>
          <p:nvPr>
            <p:ph type="body" idx="1"/>
          </p:nvPr>
        </p:nvSpPr>
        <p:spPr>
          <a:xfrm>
            <a:off x="941300" y="1809875"/>
            <a:ext cx="10691400" cy="45657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SUM()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What is the total revenue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(using UnitPrice and Quantity  in the invoice_items table)?</a:t>
            </a:r>
          </a:p>
          <a:p>
            <a:pPr marL="0" marR="0" lvl="0" indent="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sqlite&gt; select sum(UnitPrice*Quantity)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...&gt; from invoice_items;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</a:pPr>
            <a:r>
              <a:rPr lang="en-US">
                <a:solidFill>
                  <a:srgbClr val="073763"/>
                </a:solidFill>
              </a:rPr>
              <a:t>AVG</a:t>
            </a:r>
            <a:r>
              <a:rPr lang="en-US" sz="2200" b="0" i="0" u="none" strike="noStrike" cap="none">
                <a:solidFill>
                  <a:srgbClr val="073763"/>
                </a:solidFill>
                <a:latin typeface="Questrial"/>
                <a:ea typeface="Questrial"/>
                <a:cs typeface="Questrial"/>
                <a:sym typeface="Questrial"/>
              </a:rPr>
              <a:t>() </a:t>
            </a:r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COUNT() </a:t>
            </a:r>
            <a:r>
              <a:rPr lang="en-US"/>
              <a:t> returns the total number of values in a given column</a:t>
            </a:r>
          </a:p>
          <a:p>
            <a:pPr marL="914400" lvl="0" indent="-228600" rtl="0">
              <a:spcBef>
                <a:spcPts val="1400"/>
              </a:spcBef>
              <a:spcAft>
                <a:spcPts val="0"/>
              </a:spcAft>
            </a:pPr>
            <a:r>
              <a:rPr lang="en-US">
                <a:solidFill>
                  <a:srgbClr val="073763"/>
                </a:solidFill>
              </a:rPr>
              <a:t>COUNT(*) </a:t>
            </a:r>
            <a:r>
              <a:rPr lang="en-US"/>
              <a:t>returns the number of rows in the table</a:t>
            </a: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 1) How many rows in the invoice_items table? </a:t>
            </a: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     2) How many distinct values in UnitPrice?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Shape 1172"/>
          <p:cNvSpPr txBox="1">
            <a:spLocks noGrp="1"/>
          </p:cNvSpPr>
          <p:nvPr>
            <p:ph type="title"/>
          </p:nvPr>
        </p:nvSpPr>
        <p:spPr>
          <a:xfrm>
            <a:off x="1024125" y="585221"/>
            <a:ext cx="9720000" cy="87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AGGREGATES </a:t>
            </a:r>
            <a:r>
              <a:rPr lang="en-US"/>
              <a:t>and</a:t>
            </a: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 GROUP BY</a:t>
            </a:r>
          </a:p>
        </p:txBody>
      </p:sp>
      <p:sp>
        <p:nvSpPr>
          <p:cNvPr id="1173" name="Shape 1173"/>
          <p:cNvSpPr txBox="1">
            <a:spLocks noGrp="1"/>
          </p:cNvSpPr>
          <p:nvPr>
            <p:ph type="body" idx="1"/>
          </p:nvPr>
        </p:nvSpPr>
        <p:spPr>
          <a:xfrm>
            <a:off x="1024125" y="1762800"/>
            <a:ext cx="10674300" cy="45324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Are used to apply aggregate functions by a specified column, group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</a:pPr>
            <a:r>
              <a:rPr lang="en-US"/>
              <a:t>SELECT column_name, aggregate_function(column_name)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FROM table_name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GROUP BY column_name;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Font typeface="Georgia"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and the corresponding country.</a:t>
            </a: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sqlite&gt; select count(CustomerId), Country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from customers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			...&gt; group by Country;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Shape 1178"/>
          <p:cNvSpPr txBox="1">
            <a:spLocks noGrp="1"/>
          </p:cNvSpPr>
          <p:nvPr>
            <p:ph type="title"/>
          </p:nvPr>
        </p:nvSpPr>
        <p:spPr>
          <a:xfrm>
            <a:off x="1024125" y="585224"/>
            <a:ext cx="9720000" cy="8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GROUP BY and HAVING  </a:t>
            </a:r>
          </a:p>
        </p:txBody>
      </p:sp>
      <p:sp>
        <p:nvSpPr>
          <p:cNvPr id="1179" name="Shape 1179"/>
          <p:cNvSpPr txBox="1">
            <a:spLocks noGrp="1"/>
          </p:cNvSpPr>
          <p:nvPr>
            <p:ph type="body" idx="1"/>
          </p:nvPr>
        </p:nvSpPr>
        <p:spPr>
          <a:xfrm>
            <a:off x="1024125" y="1645350"/>
            <a:ext cx="10443900" cy="48045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/>
              <a:t>Are used to filter groups based on some conditions </a:t>
            </a: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Having</a:t>
            </a:r>
            <a:r>
              <a:rPr lang="en-US" sz="2400"/>
              <a:t> aggregate_function (column_name)  operator  value</a:t>
            </a:r>
          </a:p>
          <a:p>
            <a:pPr marL="0" lvl="0" indent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/>
              <a:t>ex) 	Having count (customerId) &gt;= 2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WHERE = Subset data before running the query</a:t>
            </a:r>
          </a:p>
          <a:p>
            <a:pPr marL="137160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Eliminate rows in a table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b="1"/>
              <a:t>GROUP BY</a:t>
            </a:r>
          </a:p>
          <a:p>
            <a:pPr marL="457200" lvl="0" indent="-228600" rtl="0">
              <a:spcBef>
                <a:spcPts val="600"/>
              </a:spcBef>
              <a:spcAft>
                <a:spcPts val="0"/>
              </a:spcAft>
            </a:pPr>
            <a:r>
              <a:rPr lang="en-US"/>
              <a:t>HAVING = Subset data after running query, aggregate functions are allowed</a:t>
            </a:r>
          </a:p>
          <a:p>
            <a:pPr marL="914400" lvl="0" indent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	Eliminate groups after group by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List the number of customers by country where there are at least 2 customers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69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>
              <a:solidFill>
                <a:srgbClr val="FFFFFF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  ...&gt; order by BirthDate;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265176" marR="0" lvl="1" indent="-1381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 txBox="1">
            <a:spLocks noGrp="1"/>
          </p:cNvSpPr>
          <p:nvPr>
            <p:ph type="title"/>
          </p:nvPr>
        </p:nvSpPr>
        <p:spPr>
          <a:xfrm>
            <a:off x="1024125" y="585223"/>
            <a:ext cx="9720000" cy="1222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/>
              <a:t>ORDER BY</a:t>
            </a:r>
          </a:p>
        </p:txBody>
      </p:sp>
      <p:sp>
        <p:nvSpPr>
          <p:cNvPr id="1186" name="Shape 1186"/>
          <p:cNvSpPr txBox="1">
            <a:spLocks noGrp="1"/>
          </p:cNvSpPr>
          <p:nvPr>
            <p:ph type="body" idx="1"/>
          </p:nvPr>
        </p:nvSpPr>
        <p:spPr>
          <a:xfrm>
            <a:off x="1024125" y="1807725"/>
            <a:ext cx="10740600" cy="450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/>
              <a:t>Is used to sort the result-set by one or more columns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73763"/>
              </a:solidFill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>
                <a:solidFill>
                  <a:srgbClr val="073763"/>
                </a:solidFill>
              </a:rPr>
              <a:t>ORDER BY</a:t>
            </a:r>
            <a:r>
              <a:rPr lang="en-US" sz="2400"/>
              <a:t> column_name, [column_name]  [DESC] </a:t>
            </a:r>
          </a:p>
          <a:p>
            <a:pPr marL="457200" lvl="0" indent="-355600"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en-US" sz="2000"/>
              <a:t>Default is “ascending”;  put DESC for “descending” order </a:t>
            </a:r>
          </a:p>
          <a:p>
            <a:pPr marL="0" lvl="0" indent="-6985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/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previous problem by the number of customers in descending order.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eg) Order the same problem by country names alphabetically. 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select Country, Count(CustomerId) as numCust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from customers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group by Country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Having numCust &gt;=2</a:t>
            </a:r>
          </a:p>
          <a:p>
            <a:pPr marL="0" lvl="0" indent="3873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order by Country; </a:t>
            </a:r>
          </a:p>
          <a:p>
            <a:pPr marL="0" lvl="0" indent="-69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name="adj" fmla="val 100000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Shape 1192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Shape 1193"/>
          <p:cNvSpPr txBox="1"/>
          <p:nvPr/>
        </p:nvSpPr>
        <p:spPr>
          <a:xfrm>
            <a:off x="6743224" y="1522250"/>
            <a:ext cx="4031700" cy="230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Multi-Relation Queries</a:t>
            </a:r>
          </a:p>
        </p:txBody>
      </p:sp>
      <p:sp>
        <p:nvSpPr>
          <p:cNvPr id="1194" name="Shape 1194"/>
          <p:cNvSpPr txBox="1"/>
          <p:nvPr/>
        </p:nvSpPr>
        <p:spPr>
          <a:xfrm>
            <a:off x="1650475" y="5705525"/>
            <a:ext cx="8195400" cy="9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Reference: CS 186 Fall 2016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Shape 120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01" name="Shape 120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Shape 120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19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3" name="Shape 1203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Querying Multiple Relations</a:t>
            </a:r>
          </a:p>
        </p:txBody>
      </p:sp>
      <p:sp>
        <p:nvSpPr>
          <p:cNvPr id="1204" name="Shape 1204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05" name="Shape 1205"/>
          <p:cNvSpPr txBox="1">
            <a:spLocks noGrp="1"/>
          </p:cNvSpPr>
          <p:nvPr>
            <p:ph type="ftr" idx="11"/>
          </p:nvPr>
        </p:nvSpPr>
        <p:spPr>
          <a:xfrm>
            <a:off x="0" y="57673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6" name="Shape 1206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S, Reserves R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102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08" name="Shape 1208"/>
          <p:cNvGraphicFramePr/>
          <p:nvPr/>
        </p:nvGraphicFramePr>
        <p:xfrm>
          <a:off x="60960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{EEF9E949-EB61-449B-9EBC-286159E60FB7}</a:tableStyleId>
              </a:tblPr>
              <a:tblGrid>
                <a:gridCol w="1447800"/>
                <a:gridCol w="1600200"/>
                <a:gridCol w="1295400"/>
                <a:gridCol w="1447800"/>
              </a:tblGrid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L="121925" marR="121925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121925" marR="121925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121925" marR="121925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</a:p>
                  </a:txBody>
                  <a:tcPr marL="121925" marR="121925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</a:p>
                  </a:txBody>
                  <a:tcPr marL="121925" marR="121925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121925" marR="121925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09" name="Shape 1209"/>
          <p:cNvSpPr/>
          <p:nvPr/>
        </p:nvSpPr>
        <p:spPr>
          <a:xfrm>
            <a:off x="508000" y="3448050"/>
            <a:ext cx="1545166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Sailors</a:t>
            </a:r>
          </a:p>
        </p:txBody>
      </p:sp>
      <p:graphicFrame>
        <p:nvGraphicFramePr>
          <p:cNvPr id="1210" name="Shape 1210"/>
          <p:cNvGraphicFramePr/>
          <p:nvPr/>
        </p:nvGraphicFramePr>
        <p:xfrm>
          <a:off x="73406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{EEF9E949-EB61-449B-9EBC-286159E60FB7}</a:tableStyleId>
              </a:tblPr>
              <a:tblGrid>
                <a:gridCol w="1447800"/>
                <a:gridCol w="1447800"/>
                <a:gridCol w="1447800"/>
              </a:tblGrid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49803"/>
                      </a:schemeClr>
                    </a:solidFill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25000"/>
                        <a:buFont typeface="Tahoma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1" name="Shape 1211"/>
          <p:cNvSpPr/>
          <p:nvPr/>
        </p:nvSpPr>
        <p:spPr>
          <a:xfrm>
            <a:off x="7239000" y="3429000"/>
            <a:ext cx="1911350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Reserves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Shape 1080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GOALS AND OBJECTIVES</a:t>
            </a:r>
          </a:p>
        </p:txBody>
      </p:sp>
      <p:sp>
        <p:nvSpPr>
          <p:cNvPr id="1081" name="Shape 108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Give you hands-on experience with the SQL language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practical uses of SQL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Enough knowledge to practice on your own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6" name="Shape 121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17" name="Shape 121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Shape 121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9" name="Shape 1219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 Queries</a:t>
            </a:r>
          </a:p>
        </p:txBody>
      </p:sp>
      <p:sp>
        <p:nvSpPr>
          <p:cNvPr id="1220" name="Shape 1220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21" name="Shape 122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Shape 122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expression list&gt;</a:t>
            </a:r>
            <a:b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&lt;table1 [AS t1], ... , tableN [AS tn]&gt;</a:t>
            </a:r>
            <a:b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b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GROUP BY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HAVING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&lt;predicate&gt;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ORDER BY </a:t>
            </a:r>
            <a:r>
              <a:rPr lang="en-US" sz="2000" b="0" i="1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&lt;column list&gt;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r>
              <a:rPr lang="en-US" sz="2000" b="0" i="0" u="none" strike="noStrike" cap="none">
                <a:solidFill>
                  <a:srgbClr val="A5A5A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marR="0" lvl="0" indent="-34290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Shape 122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28" name="Shape 122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Shape 122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0" name="Shape 1230"/>
          <p:cNvSpPr txBox="1">
            <a:spLocks noGrp="1"/>
          </p:cNvSpPr>
          <p:nvPr>
            <p:ph type="title"/>
          </p:nvPr>
        </p:nvSpPr>
        <p:spPr>
          <a:xfrm>
            <a:off x="609600" y="658322"/>
            <a:ext cx="10972800" cy="54938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Query Semantics Recap</a:t>
            </a:r>
          </a:p>
        </p:txBody>
      </p:sp>
      <p:sp>
        <p:nvSpPr>
          <p:cNvPr id="1231" name="Shape 1231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32" name="Shape 123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Shape 123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[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  target-list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relation-list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qualification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compute cross product of tables.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Check conditions, discard tuples that fail.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Specify desired fields in output.</a:t>
            </a:r>
          </a:p>
          <a:p>
            <a:pPr marL="342900" marR="0" lvl="0" indent="-342900" algn="l" rtl="0">
              <a:spcBef>
                <a:spcPts val="40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(optional): eliminate duplicate rows.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Shape 123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39" name="Shape 123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1" name="Shape 1241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Conceptual SQL Evaluation</a:t>
            </a:r>
          </a:p>
        </p:txBody>
      </p:sp>
      <p:sp>
        <p:nvSpPr>
          <p:cNvPr id="1242" name="Shape 1242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43" name="Shape 1243"/>
          <p:cNvSpPr txBox="1">
            <a:spLocks noGrp="1"/>
          </p:cNvSpPr>
          <p:nvPr>
            <p:ph type="ftr" idx="11"/>
          </p:nvPr>
        </p:nvSpPr>
        <p:spPr>
          <a:xfrm>
            <a:off x="0" y="6453187"/>
            <a:ext cx="3860800" cy="4032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5791200" y="76200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Shape 1245"/>
          <p:cNvSpPr txBox="1"/>
          <p:nvPr/>
        </p:nvSpPr>
        <p:spPr>
          <a:xfrm>
            <a:off x="1017666" y="1371600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Shape 1246"/>
          <p:cNvSpPr/>
          <p:nvPr/>
        </p:nvSpPr>
        <p:spPr>
          <a:xfrm>
            <a:off x="5558366" y="990600"/>
            <a:ext cx="6633633" cy="16287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SELECT        [DISTINCT]  </a:t>
            </a:r>
            <a:r>
              <a:rPr lang="en-US" sz="2000" b="0" i="1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target-list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FROM         </a:t>
            </a:r>
            <a:r>
              <a:rPr lang="en-US" sz="2000" b="0" i="1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relation-list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WHERE        </a:t>
            </a:r>
            <a:r>
              <a:rPr lang="en-US" sz="2000" b="0" i="1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qualification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  </a:t>
            </a:r>
            <a:r>
              <a:rPr lang="en-US" sz="2000" b="0" i="1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grouping-list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HAVING      </a:t>
            </a:r>
            <a:r>
              <a:rPr lang="en-US" sz="2000" b="0" i="1" u="none" strike="noStrike" cap="none">
                <a:solidFill>
                  <a:srgbClr val="135B02"/>
                </a:solidFill>
                <a:latin typeface="Book Antiqua"/>
                <a:ea typeface="Book Antiqua"/>
                <a:cs typeface="Book Antiqua"/>
                <a:sym typeface="Book Antiqua"/>
              </a:rPr>
              <a:t>group-qualification</a:t>
            </a:r>
          </a:p>
        </p:txBody>
      </p:sp>
      <p:sp>
        <p:nvSpPr>
          <p:cNvPr id="1247" name="Shape 1247"/>
          <p:cNvSpPr/>
          <p:nvPr/>
        </p:nvSpPr>
        <p:spPr>
          <a:xfrm>
            <a:off x="3962400" y="32766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SELECT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812800" y="5867400"/>
            <a:ext cx="264159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Relation     cross-product 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0" y="4648200"/>
            <a:ext cx="3454400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Apply selections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(eliminate rows)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0" y="3124200"/>
            <a:ext cx="4165599" cy="100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Project away columns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(just keep those used in SELECT, GBY, HAVING)</a:t>
            </a:r>
          </a:p>
        </p:txBody>
      </p:sp>
      <p:sp>
        <p:nvSpPr>
          <p:cNvPr id="1251" name="Shape 1251"/>
          <p:cNvSpPr/>
          <p:nvPr/>
        </p:nvSpPr>
        <p:spPr>
          <a:xfrm>
            <a:off x="3962400" y="46482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WHERE</a:t>
            </a:r>
          </a:p>
        </p:txBody>
      </p:sp>
      <p:sp>
        <p:nvSpPr>
          <p:cNvPr id="1252" name="Shape 1252"/>
          <p:cNvSpPr/>
          <p:nvPr/>
        </p:nvSpPr>
        <p:spPr>
          <a:xfrm>
            <a:off x="3860800" y="58674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FROM</a:t>
            </a:r>
          </a:p>
        </p:txBody>
      </p:sp>
      <p:sp>
        <p:nvSpPr>
          <p:cNvPr id="1253" name="Shape 1253"/>
          <p:cNvSpPr/>
          <p:nvPr/>
        </p:nvSpPr>
        <p:spPr>
          <a:xfrm>
            <a:off x="7721600" y="58674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GROUP BY</a:t>
            </a:r>
          </a:p>
        </p:txBody>
      </p:sp>
      <p:sp>
        <p:nvSpPr>
          <p:cNvPr id="1254" name="Shape 1254"/>
          <p:cNvSpPr/>
          <p:nvPr/>
        </p:nvSpPr>
        <p:spPr>
          <a:xfrm>
            <a:off x="7721600" y="46482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HAVING</a:t>
            </a:r>
          </a:p>
        </p:txBody>
      </p:sp>
      <p:sp>
        <p:nvSpPr>
          <p:cNvPr id="1255" name="Shape 1255"/>
          <p:cNvSpPr txBox="1"/>
          <p:nvPr/>
        </p:nvSpPr>
        <p:spPr>
          <a:xfrm>
            <a:off x="10363200" y="46482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groups</a:t>
            </a:r>
          </a:p>
        </p:txBody>
      </p:sp>
      <p:sp>
        <p:nvSpPr>
          <p:cNvPr id="1256" name="Shape 1256"/>
          <p:cNvSpPr/>
          <p:nvPr/>
        </p:nvSpPr>
        <p:spPr>
          <a:xfrm>
            <a:off x="7721600" y="3276600"/>
            <a:ext cx="2336800" cy="609599"/>
          </a:xfrm>
          <a:prstGeom prst="ellipse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[DISTINCT]</a:t>
            </a:r>
          </a:p>
        </p:txBody>
      </p:sp>
      <p:sp>
        <p:nvSpPr>
          <p:cNvPr id="1257" name="Shape 1257"/>
          <p:cNvSpPr txBox="1"/>
          <p:nvPr/>
        </p:nvSpPr>
        <p:spPr>
          <a:xfrm>
            <a:off x="10363200" y="3276600"/>
            <a:ext cx="1828799" cy="7016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Eliminate duplicates</a:t>
            </a:r>
          </a:p>
        </p:txBody>
      </p:sp>
      <p:cxnSp>
        <p:nvCxnSpPr>
          <p:cNvPr id="1258" name="Shape 1258"/>
          <p:cNvCxnSpPr/>
          <p:nvPr/>
        </p:nvCxnSpPr>
        <p:spPr>
          <a:xfrm>
            <a:off x="5080000" y="5257800"/>
            <a:ext cx="0" cy="6095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1259" name="Shape 1259"/>
          <p:cNvCxnSpPr/>
          <p:nvPr/>
        </p:nvCxnSpPr>
        <p:spPr>
          <a:xfrm>
            <a:off x="5080000" y="3886200"/>
            <a:ext cx="0" cy="762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1260" name="Shape 1260"/>
          <p:cNvCxnSpPr/>
          <p:nvPr/>
        </p:nvCxnSpPr>
        <p:spPr>
          <a:xfrm>
            <a:off x="8839200" y="5257800"/>
            <a:ext cx="0" cy="6095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cxnSp>
        <p:nvCxnSpPr>
          <p:cNvPr id="1261" name="Shape 1261"/>
          <p:cNvCxnSpPr/>
          <p:nvPr/>
        </p:nvCxnSpPr>
        <p:spPr>
          <a:xfrm>
            <a:off x="8839200" y="3886200"/>
            <a:ext cx="0" cy="762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  <p:sp>
        <p:nvSpPr>
          <p:cNvPr id="1262" name="Shape 1262"/>
          <p:cNvSpPr/>
          <p:nvPr/>
        </p:nvSpPr>
        <p:spPr>
          <a:xfrm>
            <a:off x="5080000" y="2895600"/>
            <a:ext cx="2641599" cy="3276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3953"/>
                </a:moveTo>
                <a:lnTo>
                  <a:pt x="0" y="0"/>
                </a:lnTo>
                <a:lnTo>
                  <a:pt x="64615" y="0"/>
                </a:lnTo>
                <a:lnTo>
                  <a:pt x="64615" y="120000"/>
                </a:lnTo>
                <a:lnTo>
                  <a:pt x="120000" y="120000"/>
                </a:lnTo>
              </a:path>
            </a:pathLst>
          </a:cu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CF0E3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1263" name="Shape 1263"/>
          <p:cNvCxnSpPr/>
          <p:nvPr/>
        </p:nvCxnSpPr>
        <p:spPr>
          <a:xfrm>
            <a:off x="8839200" y="2667000"/>
            <a:ext cx="0" cy="609599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triangle" w="lg" len="lg"/>
            <a:tailEnd type="none" w="med" len="med"/>
          </a:ln>
        </p:spPr>
      </p:cxn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Shape 126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70" name="Shape 127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2" name="Shape 1272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sailors who have reserved at least one boat</a:t>
            </a:r>
          </a:p>
        </p:txBody>
      </p:sp>
      <p:sp>
        <p:nvSpPr>
          <p:cNvPr id="1273" name="Shape 1273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74" name="Shape 127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Shape 1275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DISTINCT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make a difference here, if sid is a foreign key from Sailors to Reserves? (Hint : sid will be a primary key in Reserves table).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76" name="Shape 1276"/>
          <p:cNvSpPr/>
          <p:nvPr/>
        </p:nvSpPr>
        <p:spPr>
          <a:xfrm>
            <a:off x="1625600" y="1890963"/>
            <a:ext cx="10062583" cy="1385636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S, Reserves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AS</a:t>
            </a: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8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Shape 1282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83" name="Shape 1283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5" name="Shape 1285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 a </a:t>
            </a:r>
            <a:r>
              <a:rPr lang="en-US" sz="3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33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286" name="Shape 1286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287" name="Shape 128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Shape 1288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Shape 1289"/>
          <p:cNvSpPr/>
          <p:nvPr/>
        </p:nvSpPr>
        <p:spPr>
          <a:xfrm>
            <a:off x="1219200" y="1381125"/>
            <a:ext cx="8619066" cy="16319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(B.color='</a:t>
            </a:r>
            <a:r>
              <a:rPr lang="en-US" sz="2000" b="0" i="0" u="none" strike="noStrike" cap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OR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B.color='</a:t>
            </a:r>
            <a:r>
              <a:rPr lang="en-US" sz="2000" b="0" i="0" u="none" strike="noStrike" cap="non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  <p:sp>
        <p:nvSpPr>
          <p:cNvPr id="1290" name="Shape 1290"/>
          <p:cNvSpPr/>
          <p:nvPr/>
        </p:nvSpPr>
        <p:spPr>
          <a:xfrm>
            <a:off x="1219200" y="3733800"/>
            <a:ext cx="8432800" cy="255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B.color='</a:t>
            </a:r>
            <a:r>
              <a:rPr lang="en-US" sz="2000" b="0" i="0" u="none" strike="noStrike" cap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UNION ALL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lang="en-US" sz="2000" b="0" i="0" u="none" strike="noStrike" cap="non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lang="en-US" sz="20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  <p:sp>
        <p:nvSpPr>
          <p:cNvPr id="1291" name="Shape 1291"/>
          <p:cNvSpPr txBox="1"/>
          <p:nvPr/>
        </p:nvSpPr>
        <p:spPr>
          <a:xfrm>
            <a:off x="1828800" y="3133725"/>
            <a:ext cx="1432983" cy="5794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... or: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Shape 129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298" name="Shape 129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Shape 129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0" name="Shape 1300"/>
          <p:cNvSpPr txBox="1">
            <a:spLocks noGrp="1"/>
          </p:cNvSpPr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3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01" name="Shape 1301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02" name="Shape 1302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Shape 1303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Shape 1304"/>
          <p:cNvSpPr/>
          <p:nvPr/>
        </p:nvSpPr>
        <p:spPr>
          <a:xfrm>
            <a:off x="1524000" y="2514600"/>
            <a:ext cx="9347200" cy="15700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Boats B,Reserves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R.bid=B.bid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(B.color='</a:t>
            </a:r>
            <a:r>
              <a:rPr lang="en-US" sz="2400" b="0" i="0" u="none" strike="noStrike" cap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B.color='</a:t>
            </a:r>
            <a:r>
              <a:rPr lang="en-US" sz="2400" b="0" i="0" u="none" strike="noStrike" cap="non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" name="Shape 13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11" name="Shape 13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Shape 13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26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3" name="Shape 1313"/>
          <p:cNvSpPr txBox="1">
            <a:spLocks noGrp="1"/>
          </p:cNvSpPr>
          <p:nvPr>
            <p:ph type="title"/>
          </p:nvPr>
        </p:nvSpPr>
        <p:spPr>
          <a:xfrm>
            <a:off x="406400" y="76200"/>
            <a:ext cx="11582400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who’ve reserved</a:t>
            </a:r>
            <a:b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300" b="0" i="0" u="sng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3300" b="0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boat</a:t>
            </a:r>
          </a:p>
        </p:txBody>
      </p:sp>
      <p:sp>
        <p:nvSpPr>
          <p:cNvPr id="1314" name="Shape 1314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15" name="Shape 1315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Shape 1316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Shape 1317"/>
          <p:cNvSpPr/>
          <p:nvPr/>
        </p:nvSpPr>
        <p:spPr>
          <a:xfrm>
            <a:off x="1320800" y="1905000"/>
            <a:ext cx="9956800" cy="41560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lang="en-US" sz="2400" b="0" i="0" u="none" strike="noStrike" cap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INTERSECT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Boats B,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R.bid=B.bid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AND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B.color='</a:t>
            </a:r>
            <a:r>
              <a:rPr lang="en-US" sz="2400" b="0" i="0" u="none" strike="noStrike" cap="none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green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Shape 1323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24" name="Shape 1324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27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6" name="Shape 1326"/>
          <p:cNvSpPr txBox="1">
            <a:spLocks noGrp="1"/>
          </p:cNvSpPr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sid</a:t>
            </a: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 of sailors who have not reserved a boat</a:t>
            </a:r>
          </a:p>
        </p:txBody>
      </p:sp>
      <p:sp>
        <p:nvSpPr>
          <p:cNvPr id="1327" name="Shape 1327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Shape 1328"/>
          <p:cNvSpPr/>
          <p:nvPr/>
        </p:nvSpPr>
        <p:spPr>
          <a:xfrm>
            <a:off x="2540000" y="2514600"/>
            <a:ext cx="7213600" cy="3048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EXCEPT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S,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S.sid=R.sid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4" name="Shape 133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35" name="Shape 133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Shape 133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28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7" name="Shape 1337"/>
          <p:cNvSpPr txBox="1">
            <a:spLocks noGrp="1"/>
          </p:cNvSpPr>
          <p:nvPr>
            <p:ph type="title"/>
          </p:nvPr>
        </p:nvSpPr>
        <p:spPr>
          <a:xfrm>
            <a:off x="406400" y="619779"/>
            <a:ext cx="115824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Nested Queries: </a:t>
            </a:r>
            <a:r>
              <a:rPr lang="en-US" sz="33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</a:p>
        </p:txBody>
      </p:sp>
      <p:sp>
        <p:nvSpPr>
          <p:cNvPr id="1338" name="Shape 1338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Shape 1339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Shape 1340"/>
          <p:cNvSpPr/>
          <p:nvPr/>
        </p:nvSpPr>
        <p:spPr>
          <a:xfrm>
            <a:off x="2641600" y="2514600"/>
            <a:ext cx="6593417" cy="26781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S.sname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Sailors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S.sid </a:t>
            </a:r>
            <a:r>
              <a:rPr lang="en-US" sz="2800" b="1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(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R.sid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Reserves 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-US" sz="28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R.bid=102)</a:t>
            </a:r>
          </a:p>
        </p:txBody>
      </p:sp>
      <p:sp>
        <p:nvSpPr>
          <p:cNvPr id="1341" name="Shape 1341"/>
          <p:cNvSpPr/>
          <p:nvPr/>
        </p:nvSpPr>
        <p:spPr>
          <a:xfrm>
            <a:off x="1117600" y="1752600"/>
            <a:ext cx="8902111" cy="523862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0" i="0" u="none" strike="noStrike" cap="none">
                <a:solidFill>
                  <a:srgbClr val="135B02"/>
                </a:solidFill>
                <a:latin typeface="Calibri"/>
                <a:ea typeface="Calibri"/>
                <a:cs typeface="Calibri"/>
                <a:sym typeface="Calibri"/>
              </a:rPr>
              <a:t>Names of sailors who’ve reserved boat #102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6" name="Shape 13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47" name="Shape 13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Shape 13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29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9" name="Shape 1349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NULL Values</a:t>
            </a:r>
          </a:p>
        </p:txBody>
      </p:sp>
      <p:sp>
        <p:nvSpPr>
          <p:cNvPr id="1350" name="Shape 1350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51" name="Shape 1351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Shape 1352"/>
          <p:cNvSpPr txBox="1"/>
          <p:nvPr/>
        </p:nvSpPr>
        <p:spPr>
          <a:xfrm>
            <a:off x="1017666" y="1621528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Field values are sometimes unknown or inapplicable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SQL provides a special value null for such situations.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presence of null complicates many issues. E.g.: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Special syntax “IS NULL” and “IS NOT NULL”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rating IS NULL. Consider predicate “rating&gt;8”. 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True?  False? 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about AND, OR and NOT connectives?  </a:t>
            </a:r>
          </a:p>
          <a:p>
            <a:pPr marL="11430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SUM?</a:t>
            </a:r>
          </a:p>
          <a:p>
            <a:pPr marL="742950" marR="0" lvl="1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need a 3-valued logic  (true, false and unknown).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Shape 108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87" name="Shape 108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?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/>
        </p:nvSpPr>
        <p:spPr>
          <a:xfrm>
            <a:off x="5080000" y="0"/>
            <a:ext cx="7111999" cy="5343350"/>
          </a:xfrm>
          <a:prstGeom prst="teardrop">
            <a:avLst>
              <a:gd name="adj" fmla="val 100000"/>
            </a:avLst>
          </a:prstGeom>
          <a:solidFill>
            <a:schemeClr val="dk2">
              <a:alpha val="2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Shape 1358"/>
          <p:cNvSpPr/>
          <p:nvPr/>
        </p:nvSpPr>
        <p:spPr>
          <a:xfrm>
            <a:off x="6604000" y="1043270"/>
            <a:ext cx="4267199" cy="3206011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Shape 1359"/>
          <p:cNvSpPr txBox="1"/>
          <p:nvPr/>
        </p:nvSpPr>
        <p:spPr>
          <a:xfrm>
            <a:off x="7213601" y="2260902"/>
            <a:ext cx="3234446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Source Sans Pro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Joins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Shape 136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65" name="Shape 136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Shape 136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7" name="Shape 1367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</a:p>
        </p:txBody>
      </p:sp>
      <p:sp>
        <p:nvSpPr>
          <p:cNvPr id="1368" name="Shape 1368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69" name="Shape 136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Shape 1370"/>
          <p:cNvSpPr/>
          <p:nvPr/>
        </p:nvSpPr>
        <p:spPr>
          <a:xfrm>
            <a:off x="304800" y="1524000"/>
            <a:ext cx="11684000" cy="224741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000" b="0" i="0" u="none" strike="noStrike" cap="non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(column_list)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000" b="0" i="0" u="none" strike="noStrike" cap="non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 b="0" i="1" u="none" strike="noStrike" cap="non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table_name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-US" sz="2000" b="0" i="0" u="none" strike="noStrike" cap="non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[INNER |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{LEFT | RIGHT | FULL} {OUTER}]</a:t>
            </a:r>
            <a:r>
              <a:rPr lang="en-US" sz="2000" b="0" i="0" u="none" strike="noStrike" cap="non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JOIN</a:t>
            </a:r>
            <a:r>
              <a:rPr lang="en-US" sz="2000" b="0" i="1" u="none" strike="noStrike" cap="non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table_name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ON</a:t>
            </a:r>
            <a:r>
              <a:rPr lang="en-US" sz="2000" b="0" i="1" u="none" strike="noStrike" cap="none">
                <a:solidFill>
                  <a:srgbClr val="6600C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qualification_list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WHERE</a:t>
            </a:r>
            <a:r>
              <a:rPr lang="en-US" sz="2000" b="0" i="0" u="none" strike="noStrike" cap="none">
                <a:solidFill>
                  <a:srgbClr val="135B0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rgbClr val="135B0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71" name="Shape 1371"/>
          <p:cNvSpPr txBox="1"/>
          <p:nvPr/>
        </p:nvSpPr>
        <p:spPr>
          <a:xfrm>
            <a:off x="1017666" y="1621529"/>
            <a:ext cx="10178293" cy="36362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default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Shape 137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77" name="Shape 137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9" name="Shape 137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Inner Joins</a:t>
            </a:r>
          </a:p>
        </p:txBody>
      </p:sp>
      <p:sp>
        <p:nvSpPr>
          <p:cNvPr id="1380" name="Shape 1380"/>
          <p:cNvSpPr txBox="1">
            <a:spLocks noGrp="1"/>
          </p:cNvSpPr>
          <p:nvPr>
            <p:ph type="body" idx="1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81" name="Shape 138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 txBox="1"/>
          <p:nvPr/>
        </p:nvSpPr>
        <p:spPr>
          <a:xfrm>
            <a:off x="1017666" y="1178725"/>
            <a:ext cx="1017829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FROM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s, Reserves r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WHERE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SELECT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FROM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 s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 r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                ON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C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383" name="Shape 1383"/>
          <p:cNvSpPr/>
          <p:nvPr/>
        </p:nvSpPr>
        <p:spPr>
          <a:xfrm>
            <a:off x="9550400" y="1828800"/>
            <a:ext cx="2438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Both are equivalent!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Shape 1388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389" name="Shape 1389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Shape 1390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1" name="Shape 1391"/>
          <p:cNvSpPr/>
          <p:nvPr/>
        </p:nvSpPr>
        <p:spPr>
          <a:xfrm>
            <a:off x="1828800" y="660095"/>
            <a:ext cx="8534399" cy="10163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INNER JOIN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392" name="Shape 13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2350" y="4495800"/>
            <a:ext cx="5262033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Shape 1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0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Shape 13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40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9" name="Shape 1399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00" name="Shape 1400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Shape 1401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34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2" name="Shape 1402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 Outer Join</a:t>
            </a:r>
          </a:p>
        </p:txBody>
      </p:sp>
      <p:sp>
        <p:nvSpPr>
          <p:cNvPr id="1403" name="Shape 1403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04" name="Shape 1404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Shape 1405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s.sname, r.bid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Sailors2 s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Reserves2 r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 = r.sid;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sailors &amp; bid for boat in any of their reservations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s.sid? r.sid </a:t>
            </a:r>
            <a:r>
              <a:rPr lang="en-US" sz="2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0" name="Shape 1410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11" name="Shape 1411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Shape 1412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35</a:t>
              </a:fld>
              <a:endParaRPr lang="en-US" sz="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3" name="Shape 1413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s.sid, s.sname, r.bid </a:t>
            </a:r>
            <a:b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Sailors2 s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LEFT OUTER JOIN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ON </a:t>
            </a:r>
            <a:r>
              <a:rPr lang="en-US" sz="2000" b="0" i="0" u="none" strike="noStrike" cap="none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s.sid = r.sid;</a:t>
            </a:r>
          </a:p>
        </p:txBody>
      </p:sp>
      <p:pic>
        <p:nvPicPr>
          <p:cNvPr id="1414" name="Shape 14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4782" y="4724400"/>
            <a:ext cx="6371166" cy="177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5" name="Shape 14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249" y="1981200"/>
            <a:ext cx="7524750" cy="212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Shape 14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9249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7" name="Shape 1417"/>
          <p:cNvGrpSpPr/>
          <p:nvPr/>
        </p:nvGrpSpPr>
        <p:grpSpPr>
          <a:xfrm>
            <a:off x="8940800" y="5943600"/>
            <a:ext cx="3086821" cy="584774"/>
            <a:chOff x="6705600" y="5943600"/>
            <a:chExt cx="2315116" cy="584774"/>
          </a:xfrm>
        </p:grpSpPr>
        <p:cxnSp>
          <p:nvCxnSpPr>
            <p:cNvPr id="1418" name="Shape 1418"/>
            <p:cNvCxnSpPr/>
            <p:nvPr/>
          </p:nvCxnSpPr>
          <p:spPr>
            <a:xfrm rot="10800000">
              <a:off x="6705600" y="6248400"/>
              <a:ext cx="1066799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1419" name="Shape 1419"/>
            <p:cNvSpPr txBox="1"/>
            <p:nvPr/>
          </p:nvSpPr>
          <p:spPr>
            <a:xfrm>
              <a:off x="7848600" y="5943600"/>
              <a:ext cx="1172116" cy="58477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3200" b="0" i="0" u="none" strike="noStrike" cap="none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NULL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Shape 1424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25" name="Shape 1425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Shape 1426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36</a:t>
              </a:fld>
              <a:endParaRPr lang="en-US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7" name="Shape 1427"/>
          <p:cNvSpPr txBox="1">
            <a:spLocks noGrp="1"/>
          </p:cNvSpPr>
          <p:nvPr>
            <p:ph type="title"/>
          </p:nvPr>
        </p:nvSpPr>
        <p:spPr>
          <a:xfrm>
            <a:off x="609600" y="671402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 Outer Join</a:t>
            </a:r>
          </a:p>
        </p:txBody>
      </p:sp>
      <p:sp>
        <p:nvSpPr>
          <p:cNvPr id="1428" name="Shape 1428"/>
          <p:cNvSpPr txBox="1">
            <a:spLocks noGrp="1"/>
          </p:cNvSpPr>
          <p:nvPr>
            <p:ph type="body" idx="1"/>
          </p:nvPr>
        </p:nvSpPr>
        <p:spPr>
          <a:xfrm>
            <a:off x="609600" y="1336671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791200" y="1240530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Shape 1430"/>
          <p:cNvSpPr txBox="1"/>
          <p:nvPr/>
        </p:nvSpPr>
        <p:spPr>
          <a:xfrm>
            <a:off x="1017666" y="1621528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matched rows, plus all unmatched rows from the table on the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of the join clause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(use nulls in fields of non-matching tuples)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s.sid, b.bid, b.bname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information on which ones are reserved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Note: no match for b.bid? r.bid </a:t>
            </a:r>
            <a:r>
              <a:rPr lang="en-US" sz="22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IS NULL</a:t>
            </a: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Shape 1435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36" name="Shape 1436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Shape 1437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37</a:t>
              </a:fld>
              <a:endParaRPr lang="en-US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8" name="Shape 1438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RIGHT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39" name="Shape 14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1600" y="4535487"/>
            <a:ext cx="7253817" cy="210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Shape 14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1" name="Shape 14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6" name="Shape 1446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47" name="Shape 1447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38</a:t>
              </a:fld>
              <a:endParaRPr lang="en-US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9" name="Shape 144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libri"/>
              <a:buNone/>
            </a:pPr>
            <a:r>
              <a:rPr lang="en-US"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</a:p>
        </p:txBody>
      </p:sp>
      <p:sp>
        <p:nvSpPr>
          <p:cNvPr id="1450" name="Shape 1450"/>
          <p:cNvSpPr txBox="1">
            <a:spLocks noGrp="1"/>
          </p:cNvSpPr>
          <p:nvPr>
            <p:ph type="body" idx="1"/>
          </p:nvPr>
        </p:nvSpPr>
        <p:spPr>
          <a:xfrm>
            <a:off x="609600" y="893869"/>
            <a:ext cx="1097280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1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451" name="Shape 1451"/>
          <p:cNvSpPr/>
          <p:nvPr/>
        </p:nvSpPr>
        <p:spPr>
          <a:xfrm>
            <a:off x="5791200" y="797727"/>
            <a:ext cx="609600" cy="23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Shape 1452"/>
          <p:cNvSpPr txBox="1"/>
          <p:nvPr/>
        </p:nvSpPr>
        <p:spPr>
          <a:xfrm>
            <a:off x="1017666" y="1178725"/>
            <a:ext cx="10564733" cy="43982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Full Outer Join returns all (matched or unmatched) rows from the tables on both sides of the join clause </a:t>
            </a:r>
          </a:p>
          <a:p>
            <a:pPr marL="0" marR="0" lvl="0" indent="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r.sid, b.bid, b.bname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Reserves2 r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Boats2 b </a:t>
            </a:r>
          </a:p>
          <a:p>
            <a:pPr marL="400050" marR="0" lvl="1" indent="-63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ON</a:t>
            </a:r>
            <a:r>
              <a:rPr lang="en-US" sz="2400" b="0" i="0" u="none" strike="noStrike" cap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r.bid = b.bid;</a:t>
            </a:r>
          </a:p>
          <a:p>
            <a:pPr marL="0" marR="0" lvl="0" indent="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Returns all boats &amp; all information on reservations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r.bid?</a:t>
            </a:r>
          </a:p>
          <a:p>
            <a:pPr marL="742950" marR="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b.bid IS NULL AND b.bname is NULL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 match for b.bid?</a:t>
            </a:r>
          </a:p>
          <a:p>
            <a:pPr marL="742950" marR="0" lvl="1" indent="-285750" algn="l" rtl="0">
              <a:spcBef>
                <a:spcPts val="44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r.sid is NULL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Shape 1457"/>
          <p:cNvGrpSpPr/>
          <p:nvPr/>
        </p:nvGrpSpPr>
        <p:grpSpPr>
          <a:xfrm>
            <a:off x="11437086" y="304799"/>
            <a:ext cx="400110" cy="247141"/>
            <a:chOff x="8577814" y="267641"/>
            <a:chExt cx="300082" cy="246708"/>
          </a:xfrm>
        </p:grpSpPr>
        <p:sp>
          <p:nvSpPr>
            <p:cNvPr id="1458" name="Shape 1458"/>
            <p:cNvSpPr/>
            <p:nvPr/>
          </p:nvSpPr>
          <p:spPr>
            <a:xfrm rot="5400000">
              <a:off x="8610599" y="285750"/>
              <a:ext cx="228600" cy="228600"/>
            </a:xfrm>
            <a:prstGeom prst="homePlate">
              <a:avLst>
                <a:gd name="adj" fmla="val 26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8577814" y="267641"/>
              <a:ext cx="300082" cy="230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fld id="{00000000-1234-1234-1234-123412341234}" type="slidenum">
                <a:rPr lang="en-US" sz="9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39</a:t>
              </a:fld>
              <a:endParaRPr lang="en-US" sz="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0" name="Shape 1460"/>
          <p:cNvSpPr/>
          <p:nvPr/>
        </p:nvSpPr>
        <p:spPr>
          <a:xfrm>
            <a:off x="914400" y="381000"/>
            <a:ext cx="9448800" cy="10163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r.sid, b.bid, b.bname</a:t>
            </a:r>
            <a:b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Reserves2 r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FULL OUTER JOIN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Boats2 b </a:t>
            </a: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/>
            </a:r>
            <a:b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0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   ON </a:t>
            </a:r>
            <a:r>
              <a:rPr lang="en-US" sz="2000">
                <a:solidFill>
                  <a:srgbClr val="17161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r.bid = b.bid;</a:t>
            </a:r>
          </a:p>
        </p:txBody>
      </p:sp>
      <p:pic>
        <p:nvPicPr>
          <p:cNvPr id="1461" name="Shape 14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1676400"/>
            <a:ext cx="7520517" cy="224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Shape 14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" y="2057400"/>
            <a:ext cx="7524750" cy="16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Shape 14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1600" y="3879850"/>
            <a:ext cx="6072717" cy="175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Shape 1464"/>
          <p:cNvSpPr txBox="1"/>
          <p:nvPr/>
        </p:nvSpPr>
        <p:spPr>
          <a:xfrm>
            <a:off x="1499581" y="5766137"/>
            <a:ext cx="8299708" cy="1015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in this case it is the same as the Right Outer Join! </a:t>
            </a:r>
            <a:b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bid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is a foreign key in reserves, so all reservations must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have a corresponding tuple in boats.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Shape 109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WHAT IS SQL</a:t>
            </a:r>
          </a:p>
        </p:txBody>
      </p: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SQL (Structured Query Language) 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used to access a</a:t>
            </a:r>
            <a:r>
              <a:rPr lang="en-US"/>
              <a:t>nd </a:t>
            </a: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manipulate data in databases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Allows users to communicate with a database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</a:pPr>
            <a:r>
              <a:rPr lang="en-US"/>
              <a:t>Database - A collection of datas are stored as tables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Shape 1469"/>
          <p:cNvSpPr txBox="1">
            <a:spLocks noGrp="1"/>
          </p:cNvSpPr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QUESTIONS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Shape 1474"/>
          <p:cNvSpPr txBox="1">
            <a:spLocks noGrp="1"/>
          </p:cNvSpPr>
          <p:nvPr>
            <p:ph type="title"/>
          </p:nvPr>
        </p:nvSpPr>
        <p:spPr>
          <a:xfrm>
            <a:off x="1222248" y="281025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THANK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Shape 109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Purpose</a:t>
            </a:r>
          </a:p>
        </p:txBody>
      </p:sp>
      <p:sp>
        <p:nvSpPr>
          <p:cNvPr id="1100" name="Shape 110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Modify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Insert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Request and retrieve data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Remove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Tables</a:t>
            </a:r>
          </a:p>
        </p:txBody>
      </p:sp>
      <p:sp>
        <p:nvSpPr>
          <p:cNvPr id="1107" name="Shape 110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A table stores and displays data in a structured format</a:t>
            </a:r>
          </a:p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Rows and columns, similar to excel spreadsheet</a:t>
            </a:r>
          </a:p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Each table have a specific purpose, and databases often contain multiple tables (Relational Database)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buClr>
                <a:srgbClr val="0C0C0C"/>
              </a:buClr>
              <a:buSzPct val="25000"/>
              <a:buFont typeface="Questrial"/>
              <a:buNone/>
            </a:pPr>
            <a:r>
              <a:rPr lang="en-US" sz="5000" b="0" i="0" u="none" strike="noStrike" cap="none">
                <a:solidFill>
                  <a:srgbClr val="0C0C0C"/>
                </a:solidFill>
                <a:latin typeface="Questrial"/>
                <a:ea typeface="Questrial"/>
                <a:cs typeface="Questrial"/>
                <a:sym typeface="Questrial"/>
              </a:rPr>
              <a:t>TABLES</a:t>
            </a:r>
          </a:p>
        </p:txBody>
      </p:sp>
      <p:sp>
        <p:nvSpPr>
          <p:cNvPr id="1113" name="Shape 111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0" cy="4023360"/>
          </a:xfrm>
          <a:prstGeom prst="rect">
            <a:avLst/>
          </a:prstGeom>
          <a:noFill/>
          <a:ln>
            <a:noFill/>
          </a:ln>
        </p:spPr>
        <p:txBody>
          <a:bodyPr lIns="45700" tIns="45700" rIns="4570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These are an “array” of data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Char char=" "/>
            </a:pPr>
            <a:r>
              <a:rPr lang="en-US" sz="2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Think Excel spreadsheets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Questrial"/>
              <a:buNone/>
            </a:pPr>
            <a:endParaRPr sz="22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14" name="Shape 1114"/>
          <p:cNvPicPr preferRelativeResize="0"/>
          <p:nvPr/>
        </p:nvPicPr>
        <p:blipFill rotWithShape="1">
          <a:blip r:embed="rId3">
            <a:alphaModFix/>
          </a:blip>
          <a:srcRect t="15596" r="71875" b="63118"/>
          <a:stretch/>
        </p:blipFill>
        <p:spPr>
          <a:xfrm>
            <a:off x="5154167" y="2084832"/>
            <a:ext cx="6792675" cy="218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5" name="Shape 1115"/>
          <p:cNvPicPr preferRelativeResize="0"/>
          <p:nvPr/>
        </p:nvPicPr>
        <p:blipFill rotWithShape="1">
          <a:blip r:embed="rId3">
            <a:alphaModFix/>
          </a:blip>
          <a:srcRect l="66" t="70286" r="71809" b="8428"/>
          <a:stretch/>
        </p:blipFill>
        <p:spPr>
          <a:xfrm>
            <a:off x="5154167" y="4532296"/>
            <a:ext cx="6792675" cy="218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Shape 1116"/>
          <p:cNvSpPr txBox="1"/>
          <p:nvPr/>
        </p:nvSpPr>
        <p:spPr>
          <a:xfrm>
            <a:off x="4405882" y="3854669"/>
            <a:ext cx="2956560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 .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Relational Database</a:t>
            </a:r>
          </a:p>
        </p:txBody>
      </p:sp>
      <p:sp>
        <p:nvSpPr>
          <p:cNvPr id="1123" name="Shape 112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Primary Key – Consists of one or more columns used to uniquely identifies the table</a:t>
            </a:r>
          </a:p>
          <a:p>
            <a:pPr marL="457200" lvl="0" indent="-228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Foreign Key – One or more columns in a table that refers to the primary key in another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Shape 112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Queries and Operators</a:t>
            </a:r>
          </a:p>
        </p:txBody>
      </p:sp>
      <p:sp>
        <p:nvSpPr>
          <p:cNvPr id="1130" name="Shape 1130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Queries are the most common operation in SQL</a:t>
            </a:r>
          </a:p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Use declarative statements to carry out desired actions</a:t>
            </a:r>
          </a:p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SELECT column(s)</a:t>
            </a:r>
          </a:p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FROM table</a:t>
            </a:r>
          </a:p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WHERE condition &gt; 100</a:t>
            </a:r>
          </a:p>
          <a:p>
            <a:pPr marL="457200" lvl="0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  ORDER BY criteria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Macintosh PowerPoint</Application>
  <PresentationFormat>Widescreen</PresentationFormat>
  <Paragraphs>436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Tahoma</vt:lpstr>
      <vt:lpstr>Georgia</vt:lpstr>
      <vt:lpstr>Droid Sans Mono</vt:lpstr>
      <vt:lpstr>Times New Roman</vt:lpstr>
      <vt:lpstr>Noto Sans Symbols</vt:lpstr>
      <vt:lpstr>Arial</vt:lpstr>
      <vt:lpstr>Calibri</vt:lpstr>
      <vt:lpstr>Book Antiqua</vt:lpstr>
      <vt:lpstr>Source Sans Pro</vt:lpstr>
      <vt:lpstr>Questrial</vt:lpstr>
      <vt:lpstr>Integral</vt:lpstr>
      <vt:lpstr>Office Theme</vt:lpstr>
      <vt:lpstr>SQL WORKSHOP  Fall 16</vt:lpstr>
      <vt:lpstr>GOALS AND OBJECTIVES</vt:lpstr>
      <vt:lpstr>WHAT IS SQL</vt:lpstr>
      <vt:lpstr>WHAT IS SQL</vt:lpstr>
      <vt:lpstr>Purpose</vt:lpstr>
      <vt:lpstr>Tables</vt:lpstr>
      <vt:lpstr>TABLES</vt:lpstr>
      <vt:lpstr>Relational Database</vt:lpstr>
      <vt:lpstr>Queries and Operators</vt:lpstr>
      <vt:lpstr>Platforms</vt:lpstr>
      <vt:lpstr>PowerPoint Presentation</vt:lpstr>
      <vt:lpstr>BASIC SYNTAX</vt:lpstr>
      <vt:lpstr>Examples</vt:lpstr>
      <vt:lpstr>AGGREGATE FUNCTIONS</vt:lpstr>
      <vt:lpstr>AGGREGATES and GROUP BY</vt:lpstr>
      <vt:lpstr>GROUP BY and HAVING  </vt:lpstr>
      <vt:lpstr>ORDER BY</vt:lpstr>
      <vt:lpstr>PowerPoint Presentation</vt:lpstr>
      <vt:lpstr>Querying Multiple Relations</vt:lpstr>
      <vt:lpstr>Join Queries</vt:lpstr>
      <vt:lpstr>Query Semantics Recap</vt:lpstr>
      <vt:lpstr>Conceptual SQL Evaluation</vt:lpstr>
      <vt:lpstr>Find sailors who have reserved at least one boat</vt:lpstr>
      <vt:lpstr>Find sids of sailors who’ve reserved a red or green boat</vt:lpstr>
      <vt:lpstr>Find sids of sailors who’ve reserved a red AND a green boat</vt:lpstr>
      <vt:lpstr>Find sids of sailors who’ve reserved a red AND a green boat</vt:lpstr>
      <vt:lpstr>Find sids of sailors who have not reserved a boat</vt:lpstr>
      <vt:lpstr>Nested Queries: IN</vt:lpstr>
      <vt:lpstr>NULL Values</vt:lpstr>
      <vt:lpstr>PowerPoint Presentation</vt:lpstr>
      <vt:lpstr>Joins</vt:lpstr>
      <vt:lpstr>Inner Joins</vt:lpstr>
      <vt:lpstr>PowerPoint Presentation</vt:lpstr>
      <vt:lpstr>Left Outer Join</vt:lpstr>
      <vt:lpstr>PowerPoint Presentation</vt:lpstr>
      <vt:lpstr>Right Outer Join</vt:lpstr>
      <vt:lpstr>PowerPoint Presentation</vt:lpstr>
      <vt:lpstr>Full Outer Join</vt:lpstr>
      <vt:lpstr>PowerPoint Presentation</vt:lpstr>
      <vt:lpstr>QUESTIONS</vt:lpstr>
      <vt:lpstr>THANK YOU!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WORKSHOP  Fall 16</dc:title>
  <cp:lastModifiedBy>Jerry Chen</cp:lastModifiedBy>
  <cp:revision>1</cp:revision>
  <dcterms:modified xsi:type="dcterms:W3CDTF">2016-11-02T06:05:41Z</dcterms:modified>
</cp:coreProperties>
</file>