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12"/>
  </p:sldMasterIdLst>
  <p:notesMasterIdLst>
    <p:notesMasterId r:id="rId223"/>
  </p:notesMasterIdLst>
  <p:sldIdLst>
    <p:sldId id="258" r:id="rId213"/>
    <p:sldId id="261" r:id="rId214"/>
    <p:sldId id="259" r:id="rId215"/>
    <p:sldId id="265" r:id="rId216"/>
    <p:sldId id="267" r:id="rId217"/>
    <p:sldId id="266" r:id="rId218"/>
    <p:sldId id="268" r:id="rId219"/>
    <p:sldId id="269" r:id="rId220"/>
    <p:sldId id="262" r:id="rId221"/>
    <p:sldId id="260" r:id="rId2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1B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050" autoAdjust="0"/>
  </p:normalViewPr>
  <p:slideViewPr>
    <p:cSldViewPr showGuides="1">
      <p:cViewPr varScale="1">
        <p:scale>
          <a:sx n="100" d="100"/>
          <a:sy n="100" d="100"/>
        </p:scale>
        <p:origin x="72" y="45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4.xml"/><Relationship Id="rId211" Type="http://schemas.openxmlformats.org/officeDocument/2006/relationships/customXml" Target="../customXml/item2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tableStyles" Target="tableStyles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0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Master" Target="slideMasters/slideMaster1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notesMaster" Target="notesMasters/notesMaster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1.xml"/><Relationship Id="rId218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19" Type="http://schemas.openxmlformats.org/officeDocument/2006/relationships/customXml" Target="../customXml/item19.xml"/><Relationship Id="rId224" Type="http://schemas.openxmlformats.org/officeDocument/2006/relationships/presProps" Target="pres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7.xml"/><Relationship Id="rId3" Type="http://schemas.openxmlformats.org/officeDocument/2006/relationships/customXml" Target="../customXml/item3.xml"/><Relationship Id="rId214" Type="http://schemas.openxmlformats.org/officeDocument/2006/relationships/slide" Target="slides/slide2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8.xml"/><Relationship Id="rId225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slide" Target="slides/slide3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77.xml"/><Relationship Id="rId26" Type="http://schemas.openxmlformats.org/officeDocument/2006/relationships/customXml" Target="../../customXml/item79.xml"/><Relationship Id="rId3" Type="http://schemas.openxmlformats.org/officeDocument/2006/relationships/customXml" Target="../../customXml/item8.xml"/><Relationship Id="rId21" Type="http://schemas.openxmlformats.org/officeDocument/2006/relationships/customXml" Target="../../customXml/item12.xml"/><Relationship Id="rId34" Type="http://schemas.openxmlformats.org/officeDocument/2006/relationships/image" Target="../media/image1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40.xml"/><Relationship Id="rId17" Type="http://schemas.openxmlformats.org/officeDocument/2006/relationships/customXml" Target="../../customXml/item66.xml"/><Relationship Id="rId25" Type="http://schemas.openxmlformats.org/officeDocument/2006/relationships/customXml" Target="../../customXml/item63.xml"/><Relationship Id="rId33" Type="http://schemas.openxmlformats.org/officeDocument/2006/relationships/notesSlide" Target="../notesSlides/notesSlide1.xml"/><Relationship Id="rId2" Type="http://schemas.openxmlformats.org/officeDocument/2006/relationships/customXml" Target="../../customXml/item42.xml"/><Relationship Id="rId16" Type="http://schemas.openxmlformats.org/officeDocument/2006/relationships/customXml" Target="../../customXml/item60.xml"/><Relationship Id="rId20" Type="http://schemas.openxmlformats.org/officeDocument/2006/relationships/customXml" Target="../../customXml/item93.xml"/><Relationship Id="rId29" Type="http://schemas.openxmlformats.org/officeDocument/2006/relationships/customXml" Target="../../customXml/item58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91.xml"/><Relationship Id="rId11" Type="http://schemas.openxmlformats.org/officeDocument/2006/relationships/customXml" Target="../../customXml/item105.xml"/><Relationship Id="rId24" Type="http://schemas.openxmlformats.org/officeDocument/2006/relationships/customXml" Target="../../customXml/item84.xml"/><Relationship Id="rId32" Type="http://schemas.openxmlformats.org/officeDocument/2006/relationships/slideLayout" Target="../slideLayouts/slideLayout7.xml"/><Relationship Id="rId5" Type="http://schemas.openxmlformats.org/officeDocument/2006/relationships/customXml" Target="../../customXml/item21.xml"/><Relationship Id="rId15" Type="http://schemas.openxmlformats.org/officeDocument/2006/relationships/customXml" Target="../../customXml/item47.xml"/><Relationship Id="rId23" Type="http://schemas.openxmlformats.org/officeDocument/2006/relationships/customXml" Target="../../customXml/item10.xml"/><Relationship Id="rId28" Type="http://schemas.openxmlformats.org/officeDocument/2006/relationships/customXml" Target="../../customXml/item25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32.xml"/><Relationship Id="rId31" Type="http://schemas.openxmlformats.org/officeDocument/2006/relationships/customXml" Target="../../customXml/item20.xml"/><Relationship Id="rId4" Type="http://schemas.openxmlformats.org/officeDocument/2006/relationships/customXml" Target="../../customXml/item59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99.xml"/><Relationship Id="rId27" Type="http://schemas.openxmlformats.org/officeDocument/2006/relationships/customXml" Target="../../customXml/item15.xml"/><Relationship Id="rId30" Type="http://schemas.openxmlformats.org/officeDocument/2006/relationships/customXml" Target="../../customXml/item87.xml"/><Relationship Id="rId35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1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83.xml"/><Relationship Id="rId7" Type="http://schemas.openxmlformats.org/officeDocument/2006/relationships/customXml" Target="../../customXml/item154.xml"/><Relationship Id="rId2" Type="http://schemas.openxmlformats.org/officeDocument/2006/relationships/customXml" Target="../../customXml/item55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14.xml"/><Relationship Id="rId11" Type="http://schemas.openxmlformats.org/officeDocument/2006/relationships/image" Target="../media/image6.png"/><Relationship Id="rId5" Type="http://schemas.openxmlformats.org/officeDocument/2006/relationships/customXml" Target="../../customXml/item85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29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0.xml"/><Relationship Id="rId13" Type="http://schemas.openxmlformats.org/officeDocument/2006/relationships/customXml" Target="../../customXml/item145.xml"/><Relationship Id="rId18" Type="http://schemas.openxmlformats.org/officeDocument/2006/relationships/customXml" Target="../../customXml/item150.xml"/><Relationship Id="rId3" Type="http://schemas.openxmlformats.org/officeDocument/2006/relationships/customXml" Target="../../customXml/item135.xml"/><Relationship Id="rId21" Type="http://schemas.openxmlformats.org/officeDocument/2006/relationships/customXml" Target="../../customXml/item153.xml"/><Relationship Id="rId7" Type="http://schemas.openxmlformats.org/officeDocument/2006/relationships/customXml" Target="../../customXml/item138.xml"/><Relationship Id="rId12" Type="http://schemas.openxmlformats.org/officeDocument/2006/relationships/customXml" Target="../../customXml/item144.xml"/><Relationship Id="rId17" Type="http://schemas.openxmlformats.org/officeDocument/2006/relationships/customXml" Target="../../customXml/item149.xml"/><Relationship Id="rId2" Type="http://schemas.openxmlformats.org/officeDocument/2006/relationships/customXml" Target="../../customXml/item134.xml"/><Relationship Id="rId16" Type="http://schemas.openxmlformats.org/officeDocument/2006/relationships/customXml" Target="../../customXml/item148.xml"/><Relationship Id="rId20" Type="http://schemas.openxmlformats.org/officeDocument/2006/relationships/customXml" Target="../../customXml/item152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39.xml"/><Relationship Id="rId11" Type="http://schemas.openxmlformats.org/officeDocument/2006/relationships/customXml" Target="../../customXml/item14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36.xml"/><Relationship Id="rId15" Type="http://schemas.openxmlformats.org/officeDocument/2006/relationships/customXml" Target="../../customXml/item147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42.xml"/><Relationship Id="rId19" Type="http://schemas.openxmlformats.org/officeDocument/2006/relationships/customXml" Target="../../customXml/item151.xml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141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2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customXml" Target="../../customXml/item188.xml"/><Relationship Id="rId18" Type="http://schemas.openxmlformats.org/officeDocument/2006/relationships/customXml" Target="../../customXml/item193.xml"/><Relationship Id="rId3" Type="http://schemas.openxmlformats.org/officeDocument/2006/relationships/customXml" Target="../../customXml/item178.xml"/><Relationship Id="rId21" Type="http://schemas.openxmlformats.org/officeDocument/2006/relationships/customXml" Target="../../customXml/item196.xml"/><Relationship Id="rId7" Type="http://schemas.openxmlformats.org/officeDocument/2006/relationships/customXml" Target="../../customXml/item182.xml"/><Relationship Id="rId12" Type="http://schemas.openxmlformats.org/officeDocument/2006/relationships/customXml" Target="../../customXml/item187.xml"/><Relationship Id="rId17" Type="http://schemas.openxmlformats.org/officeDocument/2006/relationships/customXml" Target="../../customXml/item192.xml"/><Relationship Id="rId2" Type="http://schemas.openxmlformats.org/officeDocument/2006/relationships/customXml" Target="../../customXml/item177.xml"/><Relationship Id="rId16" Type="http://schemas.openxmlformats.org/officeDocument/2006/relationships/customXml" Target="../../customXml/item191.xml"/><Relationship Id="rId20" Type="http://schemas.openxmlformats.org/officeDocument/2006/relationships/customXml" Target="../../customXml/item195.xml"/><Relationship Id="rId1" Type="http://schemas.openxmlformats.org/officeDocument/2006/relationships/customXml" Target="../../customXml/item176.xml"/><Relationship Id="rId6" Type="http://schemas.openxmlformats.org/officeDocument/2006/relationships/customXml" Target="../../customXml/item181.xml"/><Relationship Id="rId11" Type="http://schemas.openxmlformats.org/officeDocument/2006/relationships/customXml" Target="../../customXml/item186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80.xml"/><Relationship Id="rId15" Type="http://schemas.openxmlformats.org/officeDocument/2006/relationships/customXml" Target="../../customXml/item190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85.xml"/><Relationship Id="rId19" Type="http://schemas.openxmlformats.org/officeDocument/2006/relationships/customXml" Target="../../customXml/item194.xml"/><Relationship Id="rId4" Type="http://schemas.openxmlformats.org/officeDocument/2006/relationships/customXml" Target="../../customXml/item179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189.xml"/><Relationship Id="rId22" Type="http://schemas.openxmlformats.org/officeDocument/2006/relationships/customXml" Target="../../customXml/item20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2.xml"/><Relationship Id="rId13" Type="http://schemas.openxmlformats.org/officeDocument/2006/relationships/customXml" Target="../../customXml/item167.xml"/><Relationship Id="rId18" Type="http://schemas.openxmlformats.org/officeDocument/2006/relationships/customXml" Target="../../customXml/item172.xml"/><Relationship Id="rId3" Type="http://schemas.openxmlformats.org/officeDocument/2006/relationships/customXml" Target="../../customXml/item157.xml"/><Relationship Id="rId21" Type="http://schemas.openxmlformats.org/officeDocument/2006/relationships/customXml" Target="../../customXml/item175.xml"/><Relationship Id="rId7" Type="http://schemas.openxmlformats.org/officeDocument/2006/relationships/customXml" Target="../../customXml/item161.xml"/><Relationship Id="rId12" Type="http://schemas.openxmlformats.org/officeDocument/2006/relationships/customXml" Target="../../customXml/item166.xml"/><Relationship Id="rId17" Type="http://schemas.openxmlformats.org/officeDocument/2006/relationships/customXml" Target="../../customXml/item171.xml"/><Relationship Id="rId2" Type="http://schemas.openxmlformats.org/officeDocument/2006/relationships/customXml" Target="../../customXml/item156.xml"/><Relationship Id="rId16" Type="http://schemas.openxmlformats.org/officeDocument/2006/relationships/customXml" Target="../../customXml/item170.xml"/><Relationship Id="rId20" Type="http://schemas.openxmlformats.org/officeDocument/2006/relationships/customXml" Target="../../customXml/item174.xml"/><Relationship Id="rId1" Type="http://schemas.openxmlformats.org/officeDocument/2006/relationships/customXml" Target="../../customXml/item155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165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159.xml"/><Relationship Id="rId15" Type="http://schemas.openxmlformats.org/officeDocument/2006/relationships/customXml" Target="../../customXml/item169.xml"/><Relationship Id="rId23" Type="http://schemas.openxmlformats.org/officeDocument/2006/relationships/slideLayout" Target="../slideLayouts/slideLayout7.xml"/><Relationship Id="rId10" Type="http://schemas.openxmlformats.org/officeDocument/2006/relationships/customXml" Target="../../customXml/item164.xml"/><Relationship Id="rId19" Type="http://schemas.openxmlformats.org/officeDocument/2006/relationships/customXml" Target="../../customXml/item173.xml"/><Relationship Id="rId4" Type="http://schemas.openxmlformats.org/officeDocument/2006/relationships/customXml" Target="../../customXml/item158.xml"/><Relationship Id="rId9" Type="http://schemas.openxmlformats.org/officeDocument/2006/relationships/customXml" Target="../../customXml/item163.xml"/><Relationship Id="rId14" Type="http://schemas.openxmlformats.org/officeDocument/2006/relationships/customXml" Target="../../customXml/item168.xml"/><Relationship Id="rId22" Type="http://schemas.openxmlformats.org/officeDocument/2006/relationships/customXml" Target="../../customXml/item20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0.xml"/><Relationship Id="rId7" Type="http://schemas.openxmlformats.org/officeDocument/2006/relationships/image" Target="../media/image9.png"/><Relationship Id="rId2" Type="http://schemas.openxmlformats.org/officeDocument/2006/relationships/customXml" Target="../../customXml/item198.xml"/><Relationship Id="rId1" Type="http://schemas.openxmlformats.org/officeDocument/2006/relationships/customXml" Target="../../customXml/item19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19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customXml" Target="../../customXml/item208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206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211.xml"/><Relationship Id="rId5" Type="http://schemas.openxmlformats.org/officeDocument/2006/relationships/customXml" Target="../../customXml/item210.xml"/><Relationship Id="rId4" Type="http://schemas.openxmlformats.org/officeDocument/2006/relationships/customXml" Target="../../customXml/item209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13" Type="http://schemas.openxmlformats.org/officeDocument/2006/relationships/slideLayout" Target="../slideLayouts/slideLayout7.xml"/><Relationship Id="rId3" Type="http://schemas.openxmlformats.org/officeDocument/2006/relationships/customXml" Target="../../customXml/item122.xml"/><Relationship Id="rId7" Type="http://schemas.openxmlformats.org/officeDocument/2006/relationships/customXml" Target="../../customXml/item125.xml"/><Relationship Id="rId12" Type="http://schemas.openxmlformats.org/officeDocument/2006/relationships/customXml" Target="../../customXml/item130.xml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123.xml"/><Relationship Id="rId11" Type="http://schemas.openxmlformats.org/officeDocument/2006/relationships/customXml" Target="../../customXml/item131.xml"/><Relationship Id="rId5" Type="http://schemas.openxmlformats.org/officeDocument/2006/relationships/customXml" Target="../../customXml/item124.xml"/><Relationship Id="rId10" Type="http://schemas.openxmlformats.org/officeDocument/2006/relationships/customXml" Target="../../customXml/item128.xml"/><Relationship Id="rId4" Type="http://schemas.openxmlformats.org/officeDocument/2006/relationships/customXml" Target="../../customXml/item121.xml"/><Relationship Id="rId9" Type="http://schemas.openxmlformats.org/officeDocument/2006/relationships/customXml" Target="../../customXml/item127.xml"/><Relationship Id="rId1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t"/>
          <p:cNvSpPr txBox="1"/>
          <p:nvPr/>
        </p:nvSpPr>
        <p:spPr>
          <a:xfrm>
            <a:off x="457200" y="381000"/>
            <a:ext cx="139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Segoe UI Light" pitchFamily="34" charset="0"/>
              </a:rPr>
              <a:t>Start</a:t>
            </a:r>
            <a:endParaRPr lang="en-US" sz="4000" dirty="0">
              <a:latin typeface="Segoe UI Ligh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363200" y="618299"/>
            <a:ext cx="1473090" cy="356397"/>
            <a:chOff x="6781746" y="443365"/>
            <a:chExt cx="1473091" cy="356397"/>
          </a:xfrm>
        </p:grpSpPr>
        <p:grpSp>
          <p:nvGrpSpPr>
            <p:cNvPr id="19" name="Group 18"/>
            <p:cNvGrpSpPr/>
            <p:nvPr/>
          </p:nvGrpSpPr>
          <p:grpSpPr>
            <a:xfrm>
              <a:off x="7909191" y="443365"/>
              <a:ext cx="345646" cy="356397"/>
              <a:chOff x="8527713" y="443365"/>
              <a:chExt cx="345646" cy="356397"/>
            </a:xfrm>
          </p:grpSpPr>
          <p:pic>
            <p:nvPicPr>
              <p:cNvPr id="21" name="Person" descr="C:\Users\t-dantay\Documents\Placeholders\user.png"/>
              <p:cNvPicPr>
                <a:picLocks noChangeAspect="1" noChangeArrowheads="1"/>
              </p:cNvPicPr>
              <p:nvPr>
                <p:custDataLst>
                  <p:custData r:id="rId31"/>
                </p:custDataLst>
              </p:nvPr>
            </p:nvPicPr>
            <p:blipFill>
              <a:blip r:embed="rId34" cstate="email">
                <a:duotone>
                  <a:srgbClr val="EEECE1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2724" y="520175"/>
                <a:ext cx="255623" cy="279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Border"/>
              <p:cNvSpPr/>
              <p:nvPr/>
            </p:nvSpPr>
            <p:spPr>
              <a:xfrm>
                <a:off x="8527713" y="443365"/>
                <a:ext cx="345646" cy="356397"/>
              </a:xfrm>
              <a:prstGeom prst="rect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</p:grpSp>
        <p:sp>
          <p:nvSpPr>
            <p:cNvPr id="20" name="Content"/>
            <p:cNvSpPr txBox="1"/>
            <p:nvPr>
              <p:custDataLst>
                <p:custData r:id="rId30"/>
              </p:custDataLst>
            </p:nvPr>
          </p:nvSpPr>
          <p:spPr>
            <a:xfrm>
              <a:off x="6781746" y="490758"/>
              <a:ext cx="1066318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User Name</a:t>
              </a:r>
            </a:p>
          </p:txBody>
        </p:sp>
      </p:grpSp>
      <p:sp>
        <p:nvSpPr>
          <p:cNvPr id="5" name="Tile1"/>
          <p:cNvSpPr/>
          <p:nvPr>
            <p:custDataLst>
              <p:custData r:id="rId1"/>
            </p:custDataLst>
          </p:nvPr>
        </p:nvSpPr>
        <p:spPr>
          <a:xfrm>
            <a:off x="573648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6" name="Tile2"/>
          <p:cNvSpPr/>
          <p:nvPr>
            <p:custDataLst>
              <p:custData r:id="rId2"/>
            </p:custDataLst>
          </p:nvPr>
        </p:nvSpPr>
        <p:spPr>
          <a:xfrm>
            <a:off x="1737572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7" name="Tile5"/>
          <p:cNvSpPr/>
          <p:nvPr>
            <p:custDataLst>
              <p:custData r:id="rId3"/>
            </p:custDataLst>
          </p:nvPr>
        </p:nvSpPr>
        <p:spPr>
          <a:xfrm>
            <a:off x="2891729" y="1901289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8" name="Tile3"/>
          <p:cNvSpPr/>
          <p:nvPr>
            <p:custDataLst>
              <p:custData r:id="rId4"/>
            </p:custDataLst>
          </p:nvPr>
        </p:nvSpPr>
        <p:spPr>
          <a:xfrm>
            <a:off x="573648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9" name="Tile4"/>
          <p:cNvSpPr/>
          <p:nvPr>
            <p:custDataLst>
              <p:custData r:id="rId5"/>
            </p:custDataLst>
          </p:nvPr>
        </p:nvSpPr>
        <p:spPr>
          <a:xfrm>
            <a:off x="1737572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0" name="Tile6"/>
          <p:cNvSpPr/>
          <p:nvPr>
            <p:custDataLst>
              <p:custData r:id="rId6"/>
            </p:custDataLst>
          </p:nvPr>
        </p:nvSpPr>
        <p:spPr>
          <a:xfrm>
            <a:off x="573648" y="4183332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1" name="Tile3"/>
          <p:cNvSpPr/>
          <p:nvPr>
            <p:custDataLst>
              <p:custData r:id="rId7"/>
            </p:custDataLst>
          </p:nvPr>
        </p:nvSpPr>
        <p:spPr>
          <a:xfrm>
            <a:off x="2891729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2" name="Tile4"/>
          <p:cNvSpPr/>
          <p:nvPr>
            <p:custDataLst>
              <p:custData r:id="rId8"/>
            </p:custDataLst>
          </p:nvPr>
        </p:nvSpPr>
        <p:spPr>
          <a:xfrm>
            <a:off x="4055653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3" name="Tile3"/>
          <p:cNvSpPr/>
          <p:nvPr>
            <p:custDataLst>
              <p:custData r:id="rId9"/>
            </p:custDataLst>
          </p:nvPr>
        </p:nvSpPr>
        <p:spPr>
          <a:xfrm>
            <a:off x="2891728" y="4183332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4" name="Tile6"/>
          <p:cNvSpPr/>
          <p:nvPr>
            <p:custDataLst>
              <p:custData r:id="rId10"/>
            </p:custDataLst>
          </p:nvPr>
        </p:nvSpPr>
        <p:spPr>
          <a:xfrm>
            <a:off x="5621049" y="4183332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5" name="Tile1"/>
          <p:cNvSpPr/>
          <p:nvPr>
            <p:custDataLst>
              <p:custData r:id="rId11"/>
            </p:custDataLst>
          </p:nvPr>
        </p:nvSpPr>
        <p:spPr>
          <a:xfrm>
            <a:off x="5621048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6" name="Tile2"/>
          <p:cNvSpPr/>
          <p:nvPr>
            <p:custDataLst>
              <p:custData r:id="rId12"/>
            </p:custDataLst>
          </p:nvPr>
        </p:nvSpPr>
        <p:spPr>
          <a:xfrm>
            <a:off x="6784971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7" name="Tile3"/>
          <p:cNvSpPr/>
          <p:nvPr>
            <p:custDataLst>
              <p:custData r:id="rId13"/>
            </p:custDataLst>
          </p:nvPr>
        </p:nvSpPr>
        <p:spPr>
          <a:xfrm>
            <a:off x="5621049" y="3043867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18" name="Tile4"/>
          <p:cNvSpPr/>
          <p:nvPr>
            <p:custDataLst>
              <p:custData r:id="rId14"/>
            </p:custDataLst>
          </p:nvPr>
        </p:nvSpPr>
        <p:spPr>
          <a:xfrm>
            <a:off x="6784975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29" name="Tile6"/>
          <p:cNvSpPr/>
          <p:nvPr>
            <p:custDataLst>
              <p:custData r:id="rId15"/>
            </p:custDataLst>
          </p:nvPr>
        </p:nvSpPr>
        <p:spPr>
          <a:xfrm>
            <a:off x="8312269" y="4183332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0" name="Tile1"/>
          <p:cNvSpPr/>
          <p:nvPr>
            <p:custDataLst>
              <p:custData r:id="rId16"/>
            </p:custDataLst>
          </p:nvPr>
        </p:nvSpPr>
        <p:spPr>
          <a:xfrm>
            <a:off x="8312268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1" name="Tile2"/>
          <p:cNvSpPr/>
          <p:nvPr>
            <p:custDataLst>
              <p:custData r:id="rId17"/>
            </p:custDataLst>
          </p:nvPr>
        </p:nvSpPr>
        <p:spPr>
          <a:xfrm>
            <a:off x="9476191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2" name="Tile3"/>
          <p:cNvSpPr/>
          <p:nvPr>
            <p:custDataLst>
              <p:custData r:id="rId18"/>
            </p:custDataLst>
          </p:nvPr>
        </p:nvSpPr>
        <p:spPr>
          <a:xfrm>
            <a:off x="8312269" y="3043867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3" name="Tile4"/>
          <p:cNvSpPr/>
          <p:nvPr>
            <p:custDataLst>
              <p:custData r:id="rId19"/>
            </p:custDataLst>
          </p:nvPr>
        </p:nvSpPr>
        <p:spPr>
          <a:xfrm>
            <a:off x="9476195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4" name="Tile6"/>
          <p:cNvSpPr/>
          <p:nvPr>
            <p:custDataLst>
              <p:custData r:id="rId20"/>
            </p:custDataLst>
          </p:nvPr>
        </p:nvSpPr>
        <p:spPr>
          <a:xfrm>
            <a:off x="11003487" y="4183332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5" name="Tile1"/>
          <p:cNvSpPr/>
          <p:nvPr>
            <p:custDataLst>
              <p:custData r:id="rId21"/>
            </p:custDataLst>
          </p:nvPr>
        </p:nvSpPr>
        <p:spPr>
          <a:xfrm>
            <a:off x="11003486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6" name="Tile2"/>
          <p:cNvSpPr/>
          <p:nvPr>
            <p:custDataLst>
              <p:custData r:id="rId22"/>
            </p:custDataLst>
          </p:nvPr>
        </p:nvSpPr>
        <p:spPr>
          <a:xfrm>
            <a:off x="12167409" y="1901289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7" name="Tile3"/>
          <p:cNvSpPr/>
          <p:nvPr>
            <p:custDataLst>
              <p:custData r:id="rId23"/>
            </p:custDataLst>
          </p:nvPr>
        </p:nvSpPr>
        <p:spPr>
          <a:xfrm>
            <a:off x="11003487" y="3043867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8" name="Tile4"/>
          <p:cNvSpPr/>
          <p:nvPr>
            <p:custDataLst>
              <p:custData r:id="rId24"/>
            </p:custDataLst>
          </p:nvPr>
        </p:nvSpPr>
        <p:spPr>
          <a:xfrm>
            <a:off x="12167413" y="3043868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39" name="Tile6"/>
          <p:cNvSpPr/>
          <p:nvPr>
            <p:custDataLst>
              <p:custData r:id="rId25"/>
            </p:custDataLst>
          </p:nvPr>
        </p:nvSpPr>
        <p:spPr>
          <a:xfrm>
            <a:off x="5621049" y="5322796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40" name="Tile6"/>
          <p:cNvSpPr/>
          <p:nvPr>
            <p:custDataLst>
              <p:custData r:id="rId26"/>
            </p:custDataLst>
          </p:nvPr>
        </p:nvSpPr>
        <p:spPr>
          <a:xfrm>
            <a:off x="1727805" y="5322795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41" name="Tile6"/>
          <p:cNvSpPr/>
          <p:nvPr>
            <p:custDataLst>
              <p:custData r:id="rId27"/>
            </p:custDataLst>
          </p:nvPr>
        </p:nvSpPr>
        <p:spPr>
          <a:xfrm>
            <a:off x="8312269" y="5322794"/>
            <a:ext cx="2254216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42" name="Tile3"/>
          <p:cNvSpPr/>
          <p:nvPr>
            <p:custDataLst>
              <p:custData r:id="rId28"/>
            </p:custDataLst>
          </p:nvPr>
        </p:nvSpPr>
        <p:spPr>
          <a:xfrm>
            <a:off x="573647" y="5322794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sp>
        <p:nvSpPr>
          <p:cNvPr id="43" name="Tile3"/>
          <p:cNvSpPr/>
          <p:nvPr>
            <p:custDataLst>
              <p:custData r:id="rId29"/>
            </p:custDataLst>
          </p:nvPr>
        </p:nvSpPr>
        <p:spPr>
          <a:xfrm>
            <a:off x="4055653" y="4183332"/>
            <a:ext cx="1090293" cy="1090293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kern="0" dirty="0">
              <a:latin typeface="Segoe U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647" y="1901289"/>
            <a:ext cx="1090293" cy="10902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9600" y="2740223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Multas</a:t>
            </a:r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Sociais</a:t>
            </a:r>
            <a:endParaRPr lang="en-US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623404" y="0"/>
            <a:ext cx="2568596" cy="6856215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1"/>
          <p:cNvSpPr txBox="1"/>
          <p:nvPr/>
        </p:nvSpPr>
        <p:spPr>
          <a:xfrm>
            <a:off x="9804379" y="274274"/>
            <a:ext cx="216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Share</a:t>
            </a:r>
            <a:endParaRPr lang="en-US" sz="2000" dirty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Icon6"/>
          <p:cNvSpPr/>
          <p:nvPr/>
        </p:nvSpPr>
        <p:spPr>
          <a:xfrm>
            <a:off x="9923151" y="1192007"/>
            <a:ext cx="374905" cy="374904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con7"/>
          <p:cNvSpPr/>
          <p:nvPr/>
        </p:nvSpPr>
        <p:spPr>
          <a:xfrm>
            <a:off x="9923151" y="1776739"/>
            <a:ext cx="374905" cy="374904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con8"/>
          <p:cNvSpPr/>
          <p:nvPr/>
        </p:nvSpPr>
        <p:spPr>
          <a:xfrm>
            <a:off x="9922782" y="2354644"/>
            <a:ext cx="374905" cy="374904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6"/>
          <p:cNvSpPr txBox="1"/>
          <p:nvPr/>
        </p:nvSpPr>
        <p:spPr>
          <a:xfrm>
            <a:off x="10387642" y="1236454"/>
            <a:ext cx="1737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Multas</a:t>
            </a:r>
            <a:r>
              <a:rPr lang="en-US" sz="11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100" dirty="0" err="1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soc</a:t>
            </a:r>
            <a:r>
              <a:rPr lang="en-US" sz="1100" dirty="0" err="1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iais</a:t>
            </a:r>
            <a:endParaRPr lang="en-US" sz="1100" dirty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7"/>
          <p:cNvSpPr txBox="1"/>
          <p:nvPr/>
        </p:nvSpPr>
        <p:spPr>
          <a:xfrm>
            <a:off x="10387642" y="1806822"/>
            <a:ext cx="1737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App</a:t>
            </a:r>
            <a:endParaRPr lang="en-US" sz="1100" dirty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8"/>
          <p:cNvSpPr txBox="1"/>
          <p:nvPr/>
        </p:nvSpPr>
        <p:spPr>
          <a:xfrm>
            <a:off x="10387273" y="2399091"/>
            <a:ext cx="1737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App</a:t>
            </a:r>
            <a:endParaRPr lang="en-US" sz="1100" dirty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Icon9"/>
          <p:cNvSpPr/>
          <p:nvPr/>
        </p:nvSpPr>
        <p:spPr>
          <a:xfrm>
            <a:off x="9922013" y="2924994"/>
            <a:ext cx="374905" cy="374904"/>
          </a:xfrm>
          <a:prstGeom prst="rect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9"/>
          <p:cNvSpPr txBox="1"/>
          <p:nvPr/>
        </p:nvSpPr>
        <p:spPr>
          <a:xfrm>
            <a:off x="10386504" y="2969441"/>
            <a:ext cx="1737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smtClean="0">
                <a:solidFill>
                  <a:srgbClr val="FFFFFF"/>
                </a:solidFill>
                <a:latin typeface="Segoe UI" pitchFamily="34" charset="0"/>
                <a:cs typeface="Segoe UI" pitchFamily="34" charset="0"/>
              </a:rPr>
              <a:t>App</a:t>
            </a:r>
            <a:endParaRPr lang="en-US" sz="1100" dirty="0">
              <a:solidFill>
                <a:srgbClr val="FFFFFF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Subtitle"/>
          <p:cNvSpPr txBox="1"/>
          <p:nvPr>
            <p:custDataLst>
              <p:custData r:id="rId1"/>
            </p:custDataLst>
          </p:nvPr>
        </p:nvSpPr>
        <p:spPr>
          <a:xfrm>
            <a:off x="9821963" y="663814"/>
            <a:ext cx="1822790" cy="38472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 photo</a:t>
            </a:r>
          </a:p>
          <a:p>
            <a:r>
              <a:rPr lang="en-US" sz="1100" dirty="0" smtClean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File from the Photos app</a:t>
            </a:r>
            <a:endParaRPr lang="en-US" sz="1050" dirty="0" smtClean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ttp://s3.amazonaws.com/msociais/fotos/246/original/72131668_32670903_242439182_n.jpg?13256269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059" y="1388779"/>
            <a:ext cx="5591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014" y="1192007"/>
            <a:ext cx="374904" cy="3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209800"/>
            <a:ext cx="876300" cy="87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5077" y="3257490"/>
            <a:ext cx="260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Multas</a:t>
            </a:r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Sociais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9792" y="1752600"/>
            <a:ext cx="2285954" cy="22707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8" y="1746458"/>
            <a:ext cx="2276853" cy="22469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6903" y="3448795"/>
            <a:ext cx="2275749" cy="574519"/>
            <a:chOff x="1146921" y="2766133"/>
            <a:chExt cx="2277759" cy="574996"/>
          </a:xfrm>
        </p:grpSpPr>
        <p:sp>
          <p:nvSpPr>
            <p:cNvPr id="8" name="DarkRectangle"/>
            <p:cNvSpPr/>
            <p:nvPr/>
          </p:nvSpPr>
          <p:spPr>
            <a:xfrm>
              <a:off x="1147824" y="2792489"/>
              <a:ext cx="2276856" cy="548640"/>
            </a:xfrm>
            <a:prstGeom prst="rect">
              <a:avLst/>
            </a:prstGeom>
            <a:solidFill>
              <a:srgbClr val="000000">
                <a:lumMod val="65000"/>
                <a:lumOff val="35000"/>
                <a:alpha val="58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9" name="Title"/>
            <p:cNvSpPr txBox="1"/>
            <p:nvPr/>
          </p:nvSpPr>
          <p:spPr>
            <a:xfrm>
              <a:off x="1146921" y="2766133"/>
              <a:ext cx="2247788" cy="35423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pt-BR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Florianópolis</a:t>
              </a:r>
              <a:r>
                <a:rPr lang="pt-BR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, SC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10" name="Subtitle"/>
            <p:cNvSpPr txBox="1"/>
            <p:nvPr/>
          </p:nvSpPr>
          <p:spPr>
            <a:xfrm>
              <a:off x="1146921" y="3060041"/>
              <a:ext cx="2247788" cy="215443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2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dias</a:t>
              </a:r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atrás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21" name="Group 20"/>
          <p:cNvGrpSpPr/>
          <p:nvPr>
            <p:custDataLst>
              <p:custData r:id="rId1"/>
            </p:custDataLst>
          </p:nvPr>
        </p:nvGrpSpPr>
        <p:grpSpPr>
          <a:xfrm>
            <a:off x="3094252" y="1755983"/>
            <a:ext cx="2276856" cy="2276856"/>
            <a:chOff x="1155756" y="1726832"/>
            <a:chExt cx="2278867" cy="2278748"/>
          </a:xfrm>
        </p:grpSpPr>
        <p:sp>
          <p:nvSpPr>
            <p:cNvPr id="2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pic>
        <p:nvPicPr>
          <p:cNvPr id="1026" name="Picture 2" descr="http://multassociais.net/assets/logo-60ad21468b99768f29c18562388147c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3166443" cy="83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>
            <p:custDataLst>
              <p:custData r:id="rId2"/>
            </p:custDataLst>
          </p:nvPr>
        </p:nvGrpSpPr>
        <p:grpSpPr>
          <a:xfrm>
            <a:off x="685798" y="4117324"/>
            <a:ext cx="2276856" cy="2276856"/>
            <a:chOff x="1155756" y="1726832"/>
            <a:chExt cx="2278867" cy="2278748"/>
          </a:xfrm>
        </p:grpSpPr>
        <p:sp>
          <p:nvSpPr>
            <p:cNvPr id="29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2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3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>
            <p:custDataLst>
              <p:custData r:id="rId3"/>
            </p:custDataLst>
          </p:nvPr>
        </p:nvGrpSpPr>
        <p:grpSpPr>
          <a:xfrm>
            <a:off x="3094251" y="4120707"/>
            <a:ext cx="2276856" cy="2276856"/>
            <a:chOff x="1155756" y="1726832"/>
            <a:chExt cx="2278867" cy="2278748"/>
          </a:xfrm>
        </p:grpSpPr>
        <p:sp>
          <p:nvSpPr>
            <p:cNvPr id="3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09600" y="1219200"/>
            <a:ext cx="19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Mais novos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3988" y="1219200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Mais multados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>
            <p:custDataLst>
              <p:custData r:id="rId4"/>
            </p:custDataLst>
          </p:nvPr>
        </p:nvGrpSpPr>
        <p:grpSpPr>
          <a:xfrm>
            <a:off x="8428249" y="1755983"/>
            <a:ext cx="2276856" cy="2276856"/>
            <a:chOff x="1155756" y="1726832"/>
            <a:chExt cx="2278867" cy="2278748"/>
          </a:xfrm>
        </p:grpSpPr>
        <p:sp>
          <p:nvSpPr>
            <p:cNvPr id="49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51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52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53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>
            <p:custDataLst>
              <p:custData r:id="rId5"/>
            </p:custDataLst>
          </p:nvPr>
        </p:nvGrpSpPr>
        <p:grpSpPr>
          <a:xfrm>
            <a:off x="6019798" y="4117324"/>
            <a:ext cx="2276856" cy="2276856"/>
            <a:chOff x="1155756" y="1726832"/>
            <a:chExt cx="2278867" cy="2278748"/>
          </a:xfrm>
        </p:grpSpPr>
        <p:sp>
          <p:nvSpPr>
            <p:cNvPr id="5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5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5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5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>
            <p:custDataLst>
              <p:custData r:id="rId6"/>
            </p:custDataLst>
          </p:nvPr>
        </p:nvGrpSpPr>
        <p:grpSpPr>
          <a:xfrm>
            <a:off x="8428248" y="4120707"/>
            <a:ext cx="2276856" cy="2276856"/>
            <a:chOff x="1155756" y="1726832"/>
            <a:chExt cx="2278867" cy="2278748"/>
          </a:xfrm>
        </p:grpSpPr>
        <p:sp>
          <p:nvSpPr>
            <p:cNvPr id="6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6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6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6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6029998" y="3448795"/>
            <a:ext cx="2275749" cy="574519"/>
            <a:chOff x="1146921" y="2766133"/>
            <a:chExt cx="2277759" cy="574996"/>
          </a:xfrm>
        </p:grpSpPr>
        <p:sp>
          <p:nvSpPr>
            <p:cNvPr id="72" name="DarkRectangle"/>
            <p:cNvSpPr/>
            <p:nvPr/>
          </p:nvSpPr>
          <p:spPr>
            <a:xfrm>
              <a:off x="1147824" y="2792489"/>
              <a:ext cx="2276856" cy="548640"/>
            </a:xfrm>
            <a:prstGeom prst="rect">
              <a:avLst/>
            </a:prstGeom>
            <a:solidFill>
              <a:srgbClr val="000000">
                <a:lumMod val="65000"/>
                <a:lumOff val="35000"/>
                <a:alpha val="58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73" name="Title"/>
            <p:cNvSpPr txBox="1"/>
            <p:nvPr/>
          </p:nvSpPr>
          <p:spPr>
            <a:xfrm>
              <a:off x="1146921" y="2766133"/>
              <a:ext cx="2247788" cy="35423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pt-BR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4554 multas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74" name="Subtitle"/>
            <p:cNvSpPr txBox="1"/>
            <p:nvPr/>
          </p:nvSpPr>
          <p:spPr>
            <a:xfrm>
              <a:off x="1146921" y="3060041"/>
              <a:ext cx="2247788" cy="215443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11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meses</a:t>
              </a:r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atrás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sp>
        <p:nvSpPr>
          <p:cNvPr id="76" name="Content"/>
          <p:cNvSpPr/>
          <p:nvPr>
            <p:custDataLst>
              <p:custData r:id="rId7"/>
            </p:custDataLst>
          </p:nvPr>
        </p:nvSpPr>
        <p:spPr>
          <a:xfrm>
            <a:off x="10705101" y="285648"/>
            <a:ext cx="1127644" cy="406047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Multar!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60" y="856390"/>
            <a:ext cx="1892949" cy="1868053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825366" y="2265552"/>
            <a:ext cx="1892030" cy="477648"/>
            <a:chOff x="1146921" y="2766133"/>
            <a:chExt cx="2277759" cy="574996"/>
          </a:xfrm>
        </p:grpSpPr>
        <p:sp>
          <p:nvSpPr>
            <p:cNvPr id="81" name="DarkRectangle"/>
            <p:cNvSpPr/>
            <p:nvPr/>
          </p:nvSpPr>
          <p:spPr>
            <a:xfrm>
              <a:off x="1147824" y="2792489"/>
              <a:ext cx="2276856" cy="548640"/>
            </a:xfrm>
            <a:prstGeom prst="rect">
              <a:avLst/>
            </a:prstGeom>
            <a:solidFill>
              <a:srgbClr val="000000">
                <a:lumMod val="65000"/>
                <a:lumOff val="35000"/>
                <a:alpha val="58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82" name="Title"/>
            <p:cNvSpPr txBox="1"/>
            <p:nvPr/>
          </p:nvSpPr>
          <p:spPr>
            <a:xfrm>
              <a:off x="1146921" y="2766133"/>
              <a:ext cx="2247788" cy="35423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pt-BR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Florianópolis</a:t>
              </a:r>
              <a:r>
                <a:rPr lang="pt-BR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, SC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83" name="Subtitle"/>
            <p:cNvSpPr txBox="1"/>
            <p:nvPr/>
          </p:nvSpPr>
          <p:spPr>
            <a:xfrm>
              <a:off x="1146921" y="3060041"/>
              <a:ext cx="2247788" cy="215443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2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dias</a:t>
              </a:r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atrás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84" name="Group 83"/>
          <p:cNvGrpSpPr/>
          <p:nvPr>
            <p:custDataLst>
              <p:custData r:id="rId1"/>
            </p:custDataLst>
          </p:nvPr>
        </p:nvGrpSpPr>
        <p:grpSpPr>
          <a:xfrm>
            <a:off x="2855671" y="866775"/>
            <a:ext cx="1892951" cy="1892951"/>
            <a:chOff x="1155756" y="1726832"/>
            <a:chExt cx="2278867" cy="2278748"/>
          </a:xfrm>
        </p:grpSpPr>
        <p:sp>
          <p:nvSpPr>
            <p:cNvPr id="8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8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8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8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>
            <p:custDataLst>
              <p:custData r:id="rId2"/>
            </p:custDataLst>
          </p:nvPr>
        </p:nvGrpSpPr>
        <p:grpSpPr>
          <a:xfrm>
            <a:off x="828032" y="2834774"/>
            <a:ext cx="1892951" cy="1892951"/>
            <a:chOff x="1155756" y="1726832"/>
            <a:chExt cx="2278867" cy="2278748"/>
          </a:xfrm>
        </p:grpSpPr>
        <p:sp>
          <p:nvSpPr>
            <p:cNvPr id="9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9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9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6" name="Group 95"/>
          <p:cNvGrpSpPr/>
          <p:nvPr>
            <p:custDataLst>
              <p:custData r:id="rId3"/>
            </p:custDataLst>
          </p:nvPr>
        </p:nvGrpSpPr>
        <p:grpSpPr>
          <a:xfrm>
            <a:off x="2859442" y="2839017"/>
            <a:ext cx="1892951" cy="1892951"/>
            <a:chOff x="1155756" y="1726832"/>
            <a:chExt cx="2278867" cy="2278748"/>
          </a:xfrm>
        </p:grpSpPr>
        <p:sp>
          <p:nvSpPr>
            <p:cNvPr id="9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0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0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685798" y="228600"/>
            <a:ext cx="254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Mais novos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val 162"/>
          <p:cNvSpPr/>
          <p:nvPr>
            <p:custDataLst>
              <p:custData r:id="rId4"/>
              <p:custData r:id="rId5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9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5" name="Group 164"/>
          <p:cNvGrpSpPr/>
          <p:nvPr>
            <p:custDataLst>
              <p:custData r:id="rId8"/>
            </p:custDataLst>
          </p:nvPr>
        </p:nvGrpSpPr>
        <p:grpSpPr>
          <a:xfrm>
            <a:off x="824260" y="4850954"/>
            <a:ext cx="1892951" cy="1892951"/>
            <a:chOff x="1155756" y="1726832"/>
            <a:chExt cx="2278867" cy="2278748"/>
          </a:xfrm>
        </p:grpSpPr>
        <p:sp>
          <p:nvSpPr>
            <p:cNvPr id="16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6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6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71" name="Group 170"/>
          <p:cNvGrpSpPr/>
          <p:nvPr>
            <p:custDataLst>
              <p:custData r:id="rId9"/>
            </p:custDataLst>
          </p:nvPr>
        </p:nvGrpSpPr>
        <p:grpSpPr>
          <a:xfrm>
            <a:off x="2855670" y="4855197"/>
            <a:ext cx="1892951" cy="1892951"/>
            <a:chOff x="1155756" y="1726832"/>
            <a:chExt cx="2278867" cy="2278748"/>
          </a:xfrm>
        </p:grpSpPr>
        <p:sp>
          <p:nvSpPr>
            <p:cNvPr id="17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7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7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95" name="Group 194"/>
          <p:cNvGrpSpPr/>
          <p:nvPr>
            <p:custDataLst>
              <p:custData r:id="rId10"/>
            </p:custDataLst>
          </p:nvPr>
        </p:nvGrpSpPr>
        <p:grpSpPr>
          <a:xfrm>
            <a:off x="4871708" y="856390"/>
            <a:ext cx="1892951" cy="1892951"/>
            <a:chOff x="1155756" y="1726832"/>
            <a:chExt cx="2278867" cy="2278748"/>
          </a:xfrm>
        </p:grpSpPr>
        <p:sp>
          <p:nvSpPr>
            <p:cNvPr id="19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9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9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1" name="Group 200"/>
          <p:cNvGrpSpPr/>
          <p:nvPr>
            <p:custDataLst>
              <p:custData r:id="rId11"/>
            </p:custDataLst>
          </p:nvPr>
        </p:nvGrpSpPr>
        <p:grpSpPr>
          <a:xfrm>
            <a:off x="4875479" y="2828632"/>
            <a:ext cx="1892951" cy="1892951"/>
            <a:chOff x="1155756" y="1726832"/>
            <a:chExt cx="2278867" cy="2278748"/>
          </a:xfrm>
        </p:grpSpPr>
        <p:sp>
          <p:nvSpPr>
            <p:cNvPr id="20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0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0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7" name="Group 206"/>
          <p:cNvGrpSpPr/>
          <p:nvPr>
            <p:custDataLst>
              <p:custData r:id="rId12"/>
            </p:custDataLst>
          </p:nvPr>
        </p:nvGrpSpPr>
        <p:grpSpPr>
          <a:xfrm>
            <a:off x="4871707" y="4844812"/>
            <a:ext cx="1892951" cy="1892951"/>
            <a:chOff x="1155756" y="1726832"/>
            <a:chExt cx="2278867" cy="2278748"/>
          </a:xfrm>
        </p:grpSpPr>
        <p:sp>
          <p:nvSpPr>
            <p:cNvPr id="20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3" name="Group 212"/>
          <p:cNvGrpSpPr/>
          <p:nvPr>
            <p:custDataLst>
              <p:custData r:id="rId13"/>
            </p:custDataLst>
          </p:nvPr>
        </p:nvGrpSpPr>
        <p:grpSpPr>
          <a:xfrm>
            <a:off x="6903116" y="856390"/>
            <a:ext cx="1892951" cy="1892951"/>
            <a:chOff x="1155756" y="1726832"/>
            <a:chExt cx="2278867" cy="2278748"/>
          </a:xfrm>
        </p:grpSpPr>
        <p:sp>
          <p:nvSpPr>
            <p:cNvPr id="21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9" name="Group 218"/>
          <p:cNvGrpSpPr/>
          <p:nvPr>
            <p:custDataLst>
              <p:custData r:id="rId14"/>
            </p:custDataLst>
          </p:nvPr>
        </p:nvGrpSpPr>
        <p:grpSpPr>
          <a:xfrm>
            <a:off x="6906887" y="2828632"/>
            <a:ext cx="1892951" cy="1892951"/>
            <a:chOff x="1155756" y="1726832"/>
            <a:chExt cx="2278867" cy="2278748"/>
          </a:xfrm>
        </p:grpSpPr>
        <p:sp>
          <p:nvSpPr>
            <p:cNvPr id="220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2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3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24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25" name="Group 224"/>
          <p:cNvGrpSpPr/>
          <p:nvPr>
            <p:custDataLst>
              <p:custData r:id="rId15"/>
            </p:custDataLst>
          </p:nvPr>
        </p:nvGrpSpPr>
        <p:grpSpPr>
          <a:xfrm>
            <a:off x="6903115" y="4844812"/>
            <a:ext cx="1892951" cy="1892951"/>
            <a:chOff x="1155756" y="1726832"/>
            <a:chExt cx="2278867" cy="2278748"/>
          </a:xfrm>
        </p:grpSpPr>
        <p:sp>
          <p:nvSpPr>
            <p:cNvPr id="22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>
            <p:custDataLst>
              <p:custData r:id="rId16"/>
            </p:custDataLst>
          </p:nvPr>
        </p:nvGrpSpPr>
        <p:grpSpPr>
          <a:xfrm>
            <a:off x="8919153" y="846005"/>
            <a:ext cx="1892951" cy="1892951"/>
            <a:chOff x="1155756" y="1726832"/>
            <a:chExt cx="2278867" cy="2278748"/>
          </a:xfrm>
        </p:grpSpPr>
        <p:sp>
          <p:nvSpPr>
            <p:cNvPr id="23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3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3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7" name="Group 236"/>
          <p:cNvGrpSpPr/>
          <p:nvPr>
            <p:custDataLst>
              <p:custData r:id="rId17"/>
            </p:custDataLst>
          </p:nvPr>
        </p:nvGrpSpPr>
        <p:grpSpPr>
          <a:xfrm>
            <a:off x="8922924" y="2818247"/>
            <a:ext cx="1892951" cy="1892951"/>
            <a:chOff x="1155756" y="1726832"/>
            <a:chExt cx="2278867" cy="2278748"/>
          </a:xfrm>
        </p:grpSpPr>
        <p:sp>
          <p:nvSpPr>
            <p:cNvPr id="23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43" name="Group 242"/>
          <p:cNvGrpSpPr/>
          <p:nvPr>
            <p:custDataLst>
              <p:custData r:id="rId18"/>
            </p:custDataLst>
          </p:nvPr>
        </p:nvGrpSpPr>
        <p:grpSpPr>
          <a:xfrm>
            <a:off x="8919152" y="4834427"/>
            <a:ext cx="1892951" cy="1892951"/>
            <a:chOff x="1155756" y="1726832"/>
            <a:chExt cx="2278867" cy="2278748"/>
          </a:xfrm>
        </p:grpSpPr>
        <p:sp>
          <p:nvSpPr>
            <p:cNvPr id="24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04" name="Group 303"/>
          <p:cNvGrpSpPr/>
          <p:nvPr>
            <p:custDataLst>
              <p:custData r:id="rId19"/>
            </p:custDataLst>
          </p:nvPr>
        </p:nvGrpSpPr>
        <p:grpSpPr>
          <a:xfrm>
            <a:off x="10935187" y="838200"/>
            <a:ext cx="1892951" cy="1892951"/>
            <a:chOff x="1155756" y="1726832"/>
            <a:chExt cx="2278867" cy="2278748"/>
          </a:xfrm>
        </p:grpSpPr>
        <p:sp>
          <p:nvSpPr>
            <p:cNvPr id="30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0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0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0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0" name="Group 309"/>
          <p:cNvGrpSpPr/>
          <p:nvPr>
            <p:custDataLst>
              <p:custData r:id="rId20"/>
            </p:custDataLst>
          </p:nvPr>
        </p:nvGrpSpPr>
        <p:grpSpPr>
          <a:xfrm>
            <a:off x="10938958" y="2810442"/>
            <a:ext cx="1892951" cy="1892951"/>
            <a:chOff x="1155756" y="1726832"/>
            <a:chExt cx="2278867" cy="2278748"/>
          </a:xfrm>
        </p:grpSpPr>
        <p:sp>
          <p:nvSpPr>
            <p:cNvPr id="31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1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1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6" name="Group 315"/>
          <p:cNvGrpSpPr/>
          <p:nvPr>
            <p:custDataLst>
              <p:custData r:id="rId21"/>
            </p:custDataLst>
          </p:nvPr>
        </p:nvGrpSpPr>
        <p:grpSpPr>
          <a:xfrm>
            <a:off x="10935186" y="4826622"/>
            <a:ext cx="1892951" cy="1892951"/>
            <a:chOff x="1155756" y="1726832"/>
            <a:chExt cx="2278867" cy="2278748"/>
          </a:xfrm>
        </p:grpSpPr>
        <p:sp>
          <p:nvSpPr>
            <p:cNvPr id="31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2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2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-2640000">
            <a:off x="3238667" y="540807"/>
            <a:ext cx="100592" cy="97169"/>
            <a:chOff x="3915576" y="345317"/>
            <a:chExt cx="309563" cy="2997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974926" y="345317"/>
              <a:ext cx="0" cy="29971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915576" y="585483"/>
              <a:ext cx="309563" cy="2094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3" name="Content"/>
          <p:cNvSpPr/>
          <p:nvPr>
            <p:custDataLst>
              <p:custData r:id="rId22"/>
            </p:custDataLst>
          </p:nvPr>
        </p:nvSpPr>
        <p:spPr>
          <a:xfrm>
            <a:off x="10705101" y="285648"/>
            <a:ext cx="1127644" cy="406047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Multar!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260" y="856390"/>
            <a:ext cx="1892949" cy="1868053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825366" y="2265552"/>
            <a:ext cx="1892030" cy="477648"/>
            <a:chOff x="1146921" y="2766133"/>
            <a:chExt cx="2277759" cy="574996"/>
          </a:xfrm>
        </p:grpSpPr>
        <p:sp>
          <p:nvSpPr>
            <p:cNvPr id="81" name="DarkRectangle"/>
            <p:cNvSpPr/>
            <p:nvPr/>
          </p:nvSpPr>
          <p:spPr>
            <a:xfrm>
              <a:off x="1147824" y="2792489"/>
              <a:ext cx="2276856" cy="548640"/>
            </a:xfrm>
            <a:prstGeom prst="rect">
              <a:avLst/>
            </a:prstGeom>
            <a:solidFill>
              <a:srgbClr val="000000">
                <a:lumMod val="65000"/>
                <a:lumOff val="35000"/>
                <a:alpha val="58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82" name="Title"/>
            <p:cNvSpPr txBox="1"/>
            <p:nvPr/>
          </p:nvSpPr>
          <p:spPr>
            <a:xfrm>
              <a:off x="1146921" y="2766133"/>
              <a:ext cx="2247788" cy="354237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pt-BR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Florianópolis</a:t>
              </a:r>
              <a:r>
                <a:rPr lang="pt-BR" sz="2000" dirty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, SC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83" name="Subtitle"/>
            <p:cNvSpPr txBox="1"/>
            <p:nvPr/>
          </p:nvSpPr>
          <p:spPr>
            <a:xfrm>
              <a:off x="1146921" y="3060041"/>
              <a:ext cx="2247788" cy="215443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2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dias</a:t>
              </a:r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atrás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84" name="Group 83"/>
          <p:cNvGrpSpPr/>
          <p:nvPr>
            <p:custDataLst>
              <p:custData r:id="rId1"/>
            </p:custDataLst>
          </p:nvPr>
        </p:nvGrpSpPr>
        <p:grpSpPr>
          <a:xfrm>
            <a:off x="2855671" y="866775"/>
            <a:ext cx="1892951" cy="1892951"/>
            <a:chOff x="1155756" y="1726832"/>
            <a:chExt cx="2278867" cy="2278748"/>
          </a:xfrm>
        </p:grpSpPr>
        <p:sp>
          <p:nvSpPr>
            <p:cNvPr id="8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8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8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8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>
            <p:custDataLst>
              <p:custData r:id="rId2"/>
            </p:custDataLst>
          </p:nvPr>
        </p:nvGrpSpPr>
        <p:grpSpPr>
          <a:xfrm>
            <a:off x="828032" y="2834774"/>
            <a:ext cx="1892951" cy="1892951"/>
            <a:chOff x="1155756" y="1726832"/>
            <a:chExt cx="2278867" cy="2278748"/>
          </a:xfrm>
        </p:grpSpPr>
        <p:sp>
          <p:nvSpPr>
            <p:cNvPr id="9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9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9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6" name="Group 95"/>
          <p:cNvGrpSpPr/>
          <p:nvPr>
            <p:custDataLst>
              <p:custData r:id="rId3"/>
            </p:custDataLst>
          </p:nvPr>
        </p:nvGrpSpPr>
        <p:grpSpPr>
          <a:xfrm>
            <a:off x="2859442" y="2839017"/>
            <a:ext cx="1892951" cy="1892951"/>
            <a:chOff x="1155756" y="1726832"/>
            <a:chExt cx="2278867" cy="2278748"/>
          </a:xfrm>
        </p:grpSpPr>
        <p:sp>
          <p:nvSpPr>
            <p:cNvPr id="9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0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0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685798" y="228600"/>
            <a:ext cx="2547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Mais novos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val 162"/>
          <p:cNvSpPr/>
          <p:nvPr>
            <p:custDataLst>
              <p:custData r:id="rId4"/>
              <p:custData r:id="rId5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9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5" name="Group 164"/>
          <p:cNvGrpSpPr/>
          <p:nvPr>
            <p:custDataLst>
              <p:custData r:id="rId8"/>
            </p:custDataLst>
          </p:nvPr>
        </p:nvGrpSpPr>
        <p:grpSpPr>
          <a:xfrm>
            <a:off x="824260" y="4850954"/>
            <a:ext cx="1892951" cy="1892951"/>
            <a:chOff x="1155756" y="1726832"/>
            <a:chExt cx="2278867" cy="2278748"/>
          </a:xfrm>
        </p:grpSpPr>
        <p:sp>
          <p:nvSpPr>
            <p:cNvPr id="16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6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6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71" name="Group 170"/>
          <p:cNvGrpSpPr/>
          <p:nvPr>
            <p:custDataLst>
              <p:custData r:id="rId9"/>
            </p:custDataLst>
          </p:nvPr>
        </p:nvGrpSpPr>
        <p:grpSpPr>
          <a:xfrm>
            <a:off x="2855670" y="4855197"/>
            <a:ext cx="1892951" cy="1892951"/>
            <a:chOff x="1155756" y="1726832"/>
            <a:chExt cx="2278867" cy="2278748"/>
          </a:xfrm>
        </p:grpSpPr>
        <p:sp>
          <p:nvSpPr>
            <p:cNvPr id="17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7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7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95" name="Group 194"/>
          <p:cNvGrpSpPr/>
          <p:nvPr>
            <p:custDataLst>
              <p:custData r:id="rId10"/>
            </p:custDataLst>
          </p:nvPr>
        </p:nvGrpSpPr>
        <p:grpSpPr>
          <a:xfrm>
            <a:off x="4871708" y="856390"/>
            <a:ext cx="1892951" cy="1892951"/>
            <a:chOff x="1155756" y="1726832"/>
            <a:chExt cx="2278867" cy="2278748"/>
          </a:xfrm>
        </p:grpSpPr>
        <p:sp>
          <p:nvSpPr>
            <p:cNvPr id="19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9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9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1" name="Group 200"/>
          <p:cNvGrpSpPr/>
          <p:nvPr>
            <p:custDataLst>
              <p:custData r:id="rId11"/>
            </p:custDataLst>
          </p:nvPr>
        </p:nvGrpSpPr>
        <p:grpSpPr>
          <a:xfrm>
            <a:off x="4875479" y="2828632"/>
            <a:ext cx="1892951" cy="1892951"/>
            <a:chOff x="1155756" y="1726832"/>
            <a:chExt cx="2278867" cy="2278748"/>
          </a:xfrm>
        </p:grpSpPr>
        <p:sp>
          <p:nvSpPr>
            <p:cNvPr id="20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0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0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7" name="Group 206"/>
          <p:cNvGrpSpPr/>
          <p:nvPr>
            <p:custDataLst>
              <p:custData r:id="rId12"/>
            </p:custDataLst>
          </p:nvPr>
        </p:nvGrpSpPr>
        <p:grpSpPr>
          <a:xfrm>
            <a:off x="4871707" y="4844812"/>
            <a:ext cx="1892951" cy="1892951"/>
            <a:chOff x="1155756" y="1726832"/>
            <a:chExt cx="2278867" cy="2278748"/>
          </a:xfrm>
        </p:grpSpPr>
        <p:sp>
          <p:nvSpPr>
            <p:cNvPr id="20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3" name="Group 212"/>
          <p:cNvGrpSpPr/>
          <p:nvPr>
            <p:custDataLst>
              <p:custData r:id="rId13"/>
            </p:custDataLst>
          </p:nvPr>
        </p:nvGrpSpPr>
        <p:grpSpPr>
          <a:xfrm>
            <a:off x="6903116" y="856390"/>
            <a:ext cx="1892951" cy="1892951"/>
            <a:chOff x="1155756" y="1726832"/>
            <a:chExt cx="2278867" cy="2278748"/>
          </a:xfrm>
        </p:grpSpPr>
        <p:sp>
          <p:nvSpPr>
            <p:cNvPr id="21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9" name="Group 218"/>
          <p:cNvGrpSpPr/>
          <p:nvPr>
            <p:custDataLst>
              <p:custData r:id="rId14"/>
            </p:custDataLst>
          </p:nvPr>
        </p:nvGrpSpPr>
        <p:grpSpPr>
          <a:xfrm>
            <a:off x="6906887" y="2828632"/>
            <a:ext cx="1892951" cy="1892951"/>
            <a:chOff x="1155756" y="1726832"/>
            <a:chExt cx="2278867" cy="2278748"/>
          </a:xfrm>
        </p:grpSpPr>
        <p:sp>
          <p:nvSpPr>
            <p:cNvPr id="220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2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3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24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25" name="Group 224"/>
          <p:cNvGrpSpPr/>
          <p:nvPr>
            <p:custDataLst>
              <p:custData r:id="rId15"/>
            </p:custDataLst>
          </p:nvPr>
        </p:nvGrpSpPr>
        <p:grpSpPr>
          <a:xfrm>
            <a:off x="6903115" y="4844812"/>
            <a:ext cx="1892951" cy="1892951"/>
            <a:chOff x="1155756" y="1726832"/>
            <a:chExt cx="2278867" cy="2278748"/>
          </a:xfrm>
        </p:grpSpPr>
        <p:sp>
          <p:nvSpPr>
            <p:cNvPr id="22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>
            <p:custDataLst>
              <p:custData r:id="rId16"/>
            </p:custDataLst>
          </p:nvPr>
        </p:nvGrpSpPr>
        <p:grpSpPr>
          <a:xfrm>
            <a:off x="8919153" y="846005"/>
            <a:ext cx="1892951" cy="1892951"/>
            <a:chOff x="1155756" y="1726832"/>
            <a:chExt cx="2278867" cy="2278748"/>
          </a:xfrm>
        </p:grpSpPr>
        <p:sp>
          <p:nvSpPr>
            <p:cNvPr id="23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3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3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7" name="Group 236"/>
          <p:cNvGrpSpPr/>
          <p:nvPr>
            <p:custDataLst>
              <p:custData r:id="rId17"/>
            </p:custDataLst>
          </p:nvPr>
        </p:nvGrpSpPr>
        <p:grpSpPr>
          <a:xfrm>
            <a:off x="8922924" y="2818247"/>
            <a:ext cx="1892951" cy="1892951"/>
            <a:chOff x="1155756" y="1726832"/>
            <a:chExt cx="2278867" cy="2278748"/>
          </a:xfrm>
        </p:grpSpPr>
        <p:sp>
          <p:nvSpPr>
            <p:cNvPr id="23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43" name="Group 242"/>
          <p:cNvGrpSpPr/>
          <p:nvPr>
            <p:custDataLst>
              <p:custData r:id="rId18"/>
            </p:custDataLst>
          </p:nvPr>
        </p:nvGrpSpPr>
        <p:grpSpPr>
          <a:xfrm>
            <a:off x="8919152" y="4834427"/>
            <a:ext cx="1892951" cy="1892951"/>
            <a:chOff x="1155756" y="1726832"/>
            <a:chExt cx="2278867" cy="2278748"/>
          </a:xfrm>
        </p:grpSpPr>
        <p:sp>
          <p:nvSpPr>
            <p:cNvPr id="24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04" name="Group 303"/>
          <p:cNvGrpSpPr/>
          <p:nvPr>
            <p:custDataLst>
              <p:custData r:id="rId19"/>
            </p:custDataLst>
          </p:nvPr>
        </p:nvGrpSpPr>
        <p:grpSpPr>
          <a:xfrm>
            <a:off x="10935187" y="838200"/>
            <a:ext cx="1892951" cy="1892951"/>
            <a:chOff x="1155756" y="1726832"/>
            <a:chExt cx="2278867" cy="2278748"/>
          </a:xfrm>
        </p:grpSpPr>
        <p:sp>
          <p:nvSpPr>
            <p:cNvPr id="30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0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0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0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0" name="Group 309"/>
          <p:cNvGrpSpPr/>
          <p:nvPr>
            <p:custDataLst>
              <p:custData r:id="rId20"/>
            </p:custDataLst>
          </p:nvPr>
        </p:nvGrpSpPr>
        <p:grpSpPr>
          <a:xfrm>
            <a:off x="10938958" y="2810442"/>
            <a:ext cx="1892951" cy="1892951"/>
            <a:chOff x="1155756" y="1726832"/>
            <a:chExt cx="2278867" cy="2278748"/>
          </a:xfrm>
        </p:grpSpPr>
        <p:sp>
          <p:nvSpPr>
            <p:cNvPr id="31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1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1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6" name="Group 315"/>
          <p:cNvGrpSpPr/>
          <p:nvPr>
            <p:custDataLst>
              <p:custData r:id="rId21"/>
            </p:custDataLst>
          </p:nvPr>
        </p:nvGrpSpPr>
        <p:grpSpPr>
          <a:xfrm>
            <a:off x="10935186" y="4826622"/>
            <a:ext cx="1892951" cy="1892951"/>
            <a:chOff x="1155756" y="1726832"/>
            <a:chExt cx="2278867" cy="2278748"/>
          </a:xfrm>
        </p:grpSpPr>
        <p:sp>
          <p:nvSpPr>
            <p:cNvPr id="31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2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2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-2640000">
            <a:off x="3238667" y="540807"/>
            <a:ext cx="100592" cy="97169"/>
            <a:chOff x="3915576" y="345317"/>
            <a:chExt cx="309563" cy="2997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974926" y="345317"/>
              <a:ext cx="0" cy="29971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915576" y="585483"/>
              <a:ext cx="309563" cy="2094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Content"/>
          <p:cNvSpPr/>
          <p:nvPr/>
        </p:nvSpPr>
        <p:spPr bwMode="auto">
          <a:xfrm>
            <a:off x="918798" y="838200"/>
            <a:ext cx="2510202" cy="1187597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Mais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multados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Início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rPr>
              <a:t>Multar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"/>
              <a:ea typeface="+mn-ea"/>
              <a:cs typeface="+mn-cs"/>
            </a:endParaRPr>
          </a:p>
        </p:txBody>
      </p:sp>
      <p:sp>
        <p:nvSpPr>
          <p:cNvPr id="120" name="Content"/>
          <p:cNvSpPr/>
          <p:nvPr>
            <p:custDataLst>
              <p:custData r:id="rId22"/>
            </p:custDataLst>
          </p:nvPr>
        </p:nvSpPr>
        <p:spPr>
          <a:xfrm>
            <a:off x="10705101" y="285648"/>
            <a:ext cx="1127644" cy="406047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Multar!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982" y="859759"/>
            <a:ext cx="1886667" cy="1874089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825366" y="2265552"/>
            <a:ext cx="1892030" cy="477648"/>
            <a:chOff x="1146921" y="2766133"/>
            <a:chExt cx="2277759" cy="574996"/>
          </a:xfrm>
        </p:grpSpPr>
        <p:sp>
          <p:nvSpPr>
            <p:cNvPr id="81" name="DarkRectangle"/>
            <p:cNvSpPr/>
            <p:nvPr/>
          </p:nvSpPr>
          <p:spPr>
            <a:xfrm>
              <a:off x="1147824" y="2792489"/>
              <a:ext cx="2276856" cy="548640"/>
            </a:xfrm>
            <a:prstGeom prst="rect">
              <a:avLst/>
            </a:prstGeom>
            <a:solidFill>
              <a:srgbClr val="000000">
                <a:lumMod val="65000"/>
                <a:lumOff val="35000"/>
                <a:alpha val="58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endParaRPr lang="en-US" sz="2000" dirty="0">
                <a:latin typeface="Segoe UI Light" pitchFamily="34" charset="0"/>
                <a:cs typeface="Segoe UI Light" pitchFamily="34" charset="0"/>
              </a:endParaRPr>
            </a:p>
          </p:txBody>
        </p:sp>
        <p:sp>
          <p:nvSpPr>
            <p:cNvPr id="82" name="Title"/>
            <p:cNvSpPr txBox="1"/>
            <p:nvPr/>
          </p:nvSpPr>
          <p:spPr>
            <a:xfrm>
              <a:off x="1146921" y="2766133"/>
              <a:ext cx="2247787" cy="426079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pt-BR" sz="2000" dirty="0" smtClean="0">
                  <a:solidFill>
                    <a:srgbClr val="FFFFFF">
                      <a:lumMod val="85000"/>
                    </a:srgbClr>
                  </a:solidFill>
                  <a:latin typeface="Segoe UI Light" pitchFamily="34" charset="0"/>
                  <a:cs typeface="Segoe UI Light" pitchFamily="34" charset="0"/>
                </a:rPr>
                <a:t>4554 multas</a:t>
              </a:r>
              <a:endParaRPr lang="en-US" dirty="0">
                <a:solidFill>
                  <a:srgbClr val="FFFFFF">
                    <a:lumMod val="85000"/>
                  </a:srgbClr>
                </a:solidFill>
              </a:endParaRPr>
            </a:p>
          </p:txBody>
        </p:sp>
        <p:sp>
          <p:nvSpPr>
            <p:cNvPr id="83" name="Subtitle"/>
            <p:cNvSpPr txBox="1"/>
            <p:nvPr/>
          </p:nvSpPr>
          <p:spPr>
            <a:xfrm>
              <a:off x="1146921" y="3060041"/>
              <a:ext cx="2247787" cy="259353"/>
            </a:xfrm>
            <a:prstGeom prst="rect">
              <a:avLst/>
            </a:prstGeom>
            <a:noFill/>
          </p:spPr>
          <p:txBody>
            <a:bodyPr wrap="square" lIns="91440" tIns="45720" rIns="0" bIns="0" rtlCol="0">
              <a:spAutoFit/>
            </a:bodyPr>
            <a:lstStyle/>
            <a:p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11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meses</a:t>
              </a:r>
              <a:r>
                <a:rPr lang="en-US" sz="1100" dirty="0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 </a:t>
              </a:r>
              <a:r>
                <a:rPr lang="en-US" sz="1100" dirty="0" err="1" smtClean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rPr>
                <a:t>atrás</a:t>
              </a:r>
              <a:endParaRPr lang="en-US" sz="2000" dirty="0">
                <a:solidFill>
                  <a:srgbClr val="FFFFFF">
                    <a:lumMod val="85000"/>
                  </a:srgbClr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endParaRPr>
            </a:p>
          </p:txBody>
        </p:sp>
      </p:grpSp>
      <p:grpSp>
        <p:nvGrpSpPr>
          <p:cNvPr id="84" name="Group 83"/>
          <p:cNvGrpSpPr/>
          <p:nvPr>
            <p:custDataLst>
              <p:custData r:id="rId1"/>
            </p:custDataLst>
          </p:nvPr>
        </p:nvGrpSpPr>
        <p:grpSpPr>
          <a:xfrm>
            <a:off x="2855671" y="866775"/>
            <a:ext cx="1892951" cy="1892951"/>
            <a:chOff x="1155756" y="1726832"/>
            <a:chExt cx="2278867" cy="2278748"/>
          </a:xfrm>
        </p:grpSpPr>
        <p:sp>
          <p:nvSpPr>
            <p:cNvPr id="8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8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8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8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0" name="Group 89"/>
          <p:cNvGrpSpPr/>
          <p:nvPr>
            <p:custDataLst>
              <p:custData r:id="rId2"/>
            </p:custDataLst>
          </p:nvPr>
        </p:nvGrpSpPr>
        <p:grpSpPr>
          <a:xfrm>
            <a:off x="828032" y="2834774"/>
            <a:ext cx="1892951" cy="1892951"/>
            <a:chOff x="1155756" y="1726832"/>
            <a:chExt cx="2278867" cy="2278748"/>
          </a:xfrm>
        </p:grpSpPr>
        <p:sp>
          <p:nvSpPr>
            <p:cNvPr id="9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9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9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96" name="Group 95"/>
          <p:cNvGrpSpPr/>
          <p:nvPr>
            <p:custDataLst>
              <p:custData r:id="rId3"/>
            </p:custDataLst>
          </p:nvPr>
        </p:nvGrpSpPr>
        <p:grpSpPr>
          <a:xfrm>
            <a:off x="2859442" y="2839017"/>
            <a:ext cx="1892951" cy="1892951"/>
            <a:chOff x="1155756" y="1726832"/>
            <a:chExt cx="2278867" cy="2278748"/>
          </a:xfrm>
        </p:grpSpPr>
        <p:sp>
          <p:nvSpPr>
            <p:cNvPr id="9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9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0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0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685798" y="228600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Mais </a:t>
            </a:r>
            <a:r>
              <a:rPr lang="pt-BR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multados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val 162"/>
          <p:cNvSpPr/>
          <p:nvPr>
            <p:custDataLst>
              <p:custData r:id="rId4"/>
              <p:custData r:id="rId5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9"/>
          <p:cNvSpPr>
            <a:spLocks/>
          </p:cNvSpPr>
          <p:nvPr>
            <p:custDataLst>
              <p:custData r:id="rId6"/>
              <p:custData r:id="rId7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5" name="Group 164"/>
          <p:cNvGrpSpPr/>
          <p:nvPr>
            <p:custDataLst>
              <p:custData r:id="rId8"/>
            </p:custDataLst>
          </p:nvPr>
        </p:nvGrpSpPr>
        <p:grpSpPr>
          <a:xfrm>
            <a:off x="824260" y="4850954"/>
            <a:ext cx="1892951" cy="1892951"/>
            <a:chOff x="1155756" y="1726832"/>
            <a:chExt cx="2278867" cy="2278748"/>
          </a:xfrm>
        </p:grpSpPr>
        <p:sp>
          <p:nvSpPr>
            <p:cNvPr id="16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6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6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71" name="Group 170"/>
          <p:cNvGrpSpPr/>
          <p:nvPr>
            <p:custDataLst>
              <p:custData r:id="rId9"/>
            </p:custDataLst>
          </p:nvPr>
        </p:nvGrpSpPr>
        <p:grpSpPr>
          <a:xfrm>
            <a:off x="2855670" y="4855197"/>
            <a:ext cx="1892951" cy="1892951"/>
            <a:chOff x="1155756" y="1726832"/>
            <a:chExt cx="2278867" cy="2278748"/>
          </a:xfrm>
        </p:grpSpPr>
        <p:sp>
          <p:nvSpPr>
            <p:cNvPr id="17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7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7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17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95" name="Group 194"/>
          <p:cNvGrpSpPr/>
          <p:nvPr>
            <p:custDataLst>
              <p:custData r:id="rId10"/>
            </p:custDataLst>
          </p:nvPr>
        </p:nvGrpSpPr>
        <p:grpSpPr>
          <a:xfrm>
            <a:off x="4871708" y="856390"/>
            <a:ext cx="1892951" cy="1892951"/>
            <a:chOff x="1155756" y="1726832"/>
            <a:chExt cx="2278867" cy="2278748"/>
          </a:xfrm>
        </p:grpSpPr>
        <p:sp>
          <p:nvSpPr>
            <p:cNvPr id="19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19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19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1" name="Group 200"/>
          <p:cNvGrpSpPr/>
          <p:nvPr>
            <p:custDataLst>
              <p:custData r:id="rId11"/>
            </p:custDataLst>
          </p:nvPr>
        </p:nvGrpSpPr>
        <p:grpSpPr>
          <a:xfrm>
            <a:off x="4875479" y="2828632"/>
            <a:ext cx="1892951" cy="1892951"/>
            <a:chOff x="1155756" y="1726832"/>
            <a:chExt cx="2278867" cy="2278748"/>
          </a:xfrm>
        </p:grpSpPr>
        <p:sp>
          <p:nvSpPr>
            <p:cNvPr id="20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0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0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0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07" name="Group 206"/>
          <p:cNvGrpSpPr/>
          <p:nvPr>
            <p:custDataLst>
              <p:custData r:id="rId12"/>
            </p:custDataLst>
          </p:nvPr>
        </p:nvGrpSpPr>
        <p:grpSpPr>
          <a:xfrm>
            <a:off x="4871707" y="4844812"/>
            <a:ext cx="1892951" cy="1892951"/>
            <a:chOff x="1155756" y="1726832"/>
            <a:chExt cx="2278867" cy="2278748"/>
          </a:xfrm>
        </p:grpSpPr>
        <p:sp>
          <p:nvSpPr>
            <p:cNvPr id="20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3" name="Group 212"/>
          <p:cNvGrpSpPr/>
          <p:nvPr>
            <p:custDataLst>
              <p:custData r:id="rId13"/>
            </p:custDataLst>
          </p:nvPr>
        </p:nvGrpSpPr>
        <p:grpSpPr>
          <a:xfrm>
            <a:off x="6903116" y="856390"/>
            <a:ext cx="1892951" cy="1892951"/>
            <a:chOff x="1155756" y="1726832"/>
            <a:chExt cx="2278867" cy="2278748"/>
          </a:xfrm>
        </p:grpSpPr>
        <p:sp>
          <p:nvSpPr>
            <p:cNvPr id="21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1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1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1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19" name="Group 218"/>
          <p:cNvGrpSpPr/>
          <p:nvPr>
            <p:custDataLst>
              <p:custData r:id="rId14"/>
            </p:custDataLst>
          </p:nvPr>
        </p:nvGrpSpPr>
        <p:grpSpPr>
          <a:xfrm>
            <a:off x="6906887" y="2828632"/>
            <a:ext cx="1892951" cy="1892951"/>
            <a:chOff x="1155756" y="1726832"/>
            <a:chExt cx="2278867" cy="2278748"/>
          </a:xfrm>
        </p:grpSpPr>
        <p:sp>
          <p:nvSpPr>
            <p:cNvPr id="220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2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3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24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25" name="Group 224"/>
          <p:cNvGrpSpPr/>
          <p:nvPr>
            <p:custDataLst>
              <p:custData r:id="rId15"/>
            </p:custDataLst>
          </p:nvPr>
        </p:nvGrpSpPr>
        <p:grpSpPr>
          <a:xfrm>
            <a:off x="6903115" y="4844812"/>
            <a:ext cx="1892951" cy="1892951"/>
            <a:chOff x="1155756" y="1726832"/>
            <a:chExt cx="2278867" cy="2278748"/>
          </a:xfrm>
        </p:grpSpPr>
        <p:sp>
          <p:nvSpPr>
            <p:cNvPr id="226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28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29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0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1" name="Group 230"/>
          <p:cNvGrpSpPr/>
          <p:nvPr>
            <p:custDataLst>
              <p:custData r:id="rId16"/>
            </p:custDataLst>
          </p:nvPr>
        </p:nvGrpSpPr>
        <p:grpSpPr>
          <a:xfrm>
            <a:off x="8919153" y="846005"/>
            <a:ext cx="1892951" cy="1892951"/>
            <a:chOff x="1155756" y="1726832"/>
            <a:chExt cx="2278867" cy="2278748"/>
          </a:xfrm>
        </p:grpSpPr>
        <p:sp>
          <p:nvSpPr>
            <p:cNvPr id="232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34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35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36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37" name="Group 236"/>
          <p:cNvGrpSpPr/>
          <p:nvPr>
            <p:custDataLst>
              <p:custData r:id="rId17"/>
            </p:custDataLst>
          </p:nvPr>
        </p:nvGrpSpPr>
        <p:grpSpPr>
          <a:xfrm>
            <a:off x="8922924" y="2818247"/>
            <a:ext cx="1892951" cy="1892951"/>
            <a:chOff x="1155756" y="1726832"/>
            <a:chExt cx="2278867" cy="2278748"/>
          </a:xfrm>
        </p:grpSpPr>
        <p:sp>
          <p:nvSpPr>
            <p:cNvPr id="238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0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1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2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243" name="Group 242"/>
          <p:cNvGrpSpPr/>
          <p:nvPr>
            <p:custDataLst>
              <p:custData r:id="rId18"/>
            </p:custDataLst>
          </p:nvPr>
        </p:nvGrpSpPr>
        <p:grpSpPr>
          <a:xfrm>
            <a:off x="8919152" y="4834427"/>
            <a:ext cx="1892951" cy="1892951"/>
            <a:chOff x="1155756" y="1726832"/>
            <a:chExt cx="2278867" cy="2278748"/>
          </a:xfrm>
        </p:grpSpPr>
        <p:sp>
          <p:nvSpPr>
            <p:cNvPr id="244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246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247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248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04" name="Group 303"/>
          <p:cNvGrpSpPr/>
          <p:nvPr>
            <p:custDataLst>
              <p:custData r:id="rId19"/>
            </p:custDataLst>
          </p:nvPr>
        </p:nvGrpSpPr>
        <p:grpSpPr>
          <a:xfrm>
            <a:off x="10935187" y="838200"/>
            <a:ext cx="1892951" cy="1892951"/>
            <a:chOff x="1155756" y="1726832"/>
            <a:chExt cx="2278867" cy="2278748"/>
          </a:xfrm>
        </p:grpSpPr>
        <p:sp>
          <p:nvSpPr>
            <p:cNvPr id="305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07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08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09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0" name="Group 309"/>
          <p:cNvGrpSpPr/>
          <p:nvPr>
            <p:custDataLst>
              <p:custData r:id="rId20"/>
            </p:custDataLst>
          </p:nvPr>
        </p:nvGrpSpPr>
        <p:grpSpPr>
          <a:xfrm>
            <a:off x="10938958" y="2810442"/>
            <a:ext cx="1892951" cy="1892951"/>
            <a:chOff x="1155756" y="1726832"/>
            <a:chExt cx="2278867" cy="2278748"/>
          </a:xfrm>
        </p:grpSpPr>
        <p:sp>
          <p:nvSpPr>
            <p:cNvPr id="311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3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14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15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316" name="Group 315"/>
          <p:cNvGrpSpPr/>
          <p:nvPr>
            <p:custDataLst>
              <p:custData r:id="rId21"/>
            </p:custDataLst>
          </p:nvPr>
        </p:nvGrpSpPr>
        <p:grpSpPr>
          <a:xfrm>
            <a:off x="10935186" y="4826622"/>
            <a:ext cx="1892951" cy="1892951"/>
            <a:chOff x="1155756" y="1726832"/>
            <a:chExt cx="2278867" cy="2278748"/>
          </a:xfrm>
        </p:grpSpPr>
        <p:sp>
          <p:nvSpPr>
            <p:cNvPr id="317" name="Tile"/>
            <p:cNvSpPr/>
            <p:nvPr/>
          </p:nvSpPr>
          <p:spPr>
            <a:xfrm>
              <a:off x="1155756" y="1726832"/>
              <a:ext cx="2278867" cy="22787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1156861" y="3424436"/>
              <a:ext cx="2277759" cy="574996"/>
              <a:chOff x="1146921" y="2766133"/>
              <a:chExt cx="2277759" cy="574996"/>
            </a:xfrm>
          </p:grpSpPr>
          <p:sp>
            <p:nvSpPr>
              <p:cNvPr id="319" name="DarkRectangle"/>
              <p:cNvSpPr/>
              <p:nvPr/>
            </p:nvSpPr>
            <p:spPr>
              <a:xfrm>
                <a:off x="1147824" y="2792489"/>
                <a:ext cx="2276856" cy="548640"/>
              </a:xfrm>
              <a:prstGeom prst="rect">
                <a:avLst/>
              </a:prstGeom>
              <a:solidFill>
                <a:srgbClr val="000000">
                  <a:lumMod val="65000"/>
                  <a:lumOff val="3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endParaRPr lang="en-US" sz="2000" dirty="0">
                  <a:latin typeface="Segoe UI Light" pitchFamily="34" charset="0"/>
                  <a:cs typeface="Segoe UI Light" pitchFamily="34" charset="0"/>
                </a:endParaRPr>
              </a:p>
            </p:txBody>
          </p:sp>
          <p:sp>
            <p:nvSpPr>
              <p:cNvPr id="320" name="Title"/>
              <p:cNvSpPr txBox="1"/>
              <p:nvPr/>
            </p:nvSpPr>
            <p:spPr>
              <a:xfrm>
                <a:off x="1146921" y="2766133"/>
                <a:ext cx="2247788" cy="3539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FFFFFF">
                        <a:lumMod val="85000"/>
                      </a:srgbClr>
                    </a:solidFill>
                    <a:latin typeface="Segoe UI Light" pitchFamily="34" charset="0"/>
                    <a:cs typeface="Segoe UI Light" pitchFamily="34" charset="0"/>
                  </a:rPr>
                  <a:t>Title text</a:t>
                </a:r>
                <a:endParaRPr lang="en-US" dirty="0">
                  <a:solidFill>
                    <a:srgbClr val="FFFFFF">
                      <a:lumMod val="85000"/>
                    </a:srgbClr>
                  </a:solidFill>
                </a:endParaRPr>
              </a:p>
            </p:txBody>
          </p:sp>
          <p:sp>
            <p:nvSpPr>
              <p:cNvPr id="321" name="Subtitle"/>
              <p:cNvSpPr txBox="1"/>
              <p:nvPr/>
            </p:nvSpPr>
            <p:spPr>
              <a:xfrm>
                <a:off x="1146921" y="3060041"/>
                <a:ext cx="2247788" cy="215443"/>
              </a:xfrm>
              <a:prstGeom prst="rect">
                <a:avLst/>
              </a:prstGeom>
              <a:noFill/>
            </p:spPr>
            <p:txBody>
              <a:bodyPr wrap="square" lIns="91440" tIns="45720" rIns="0" bIns="0" rtlCol="0">
                <a:spAutoFit/>
              </a:bodyPr>
              <a:lstStyle/>
              <a:p>
                <a:r>
                  <a:rPr lang="en-US" sz="1100" dirty="0">
                    <a:solidFill>
                      <a:srgbClr val="FFFFFF">
                        <a:lumMod val="85000"/>
                      </a:srgbClr>
                    </a:solidFill>
                    <a:latin typeface="Segoe UI Semilight" pitchFamily="34" charset="0"/>
                    <a:ea typeface="Segoe UI" pitchFamily="34" charset="0"/>
                    <a:cs typeface="Segoe UI Semilight" pitchFamily="34" charset="0"/>
                  </a:rPr>
                  <a:t>Subtitle text</a:t>
                </a:r>
                <a:endParaRPr lang="en-US" sz="2000" dirty="0">
                  <a:solidFill>
                    <a:srgbClr val="FFFFFF">
                      <a:lumMod val="85000"/>
                    </a:srgbClr>
                  </a:solidFill>
                  <a:latin typeface="Segoe UI Semilight" pitchFamily="34" charset="0"/>
                  <a:ea typeface="Segoe UI" pitchFamily="34" charset="0"/>
                  <a:cs typeface="Segoe UI Semilight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 rot="-2640000">
            <a:off x="3918374" y="540807"/>
            <a:ext cx="100592" cy="97169"/>
            <a:chOff x="3915576" y="345317"/>
            <a:chExt cx="309563" cy="29971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974926" y="345317"/>
              <a:ext cx="0" cy="29971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H="1" flipV="1">
              <a:off x="3915576" y="585483"/>
              <a:ext cx="309563" cy="2094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8" name="Content"/>
          <p:cNvSpPr/>
          <p:nvPr>
            <p:custDataLst>
              <p:custData r:id="rId22"/>
            </p:custDataLst>
          </p:nvPr>
        </p:nvSpPr>
        <p:spPr>
          <a:xfrm>
            <a:off x="10705101" y="285648"/>
            <a:ext cx="1127644" cy="406047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Multar!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295400"/>
            <a:ext cx="4193218" cy="4165263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685798" y="228600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Placa: JGX0007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val 162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Content"/>
          <p:cNvSpPr txBox="1"/>
          <p:nvPr/>
        </p:nvSpPr>
        <p:spPr>
          <a:xfrm>
            <a:off x="5181600" y="1295400"/>
            <a:ext cx="678180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Placa</a:t>
            </a:r>
            <a:r>
              <a:rPr lang="en-US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: JGX0007</a:t>
            </a:r>
          </a:p>
          <a:p>
            <a:pPr lvl="0"/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Data </a:t>
            </a:r>
            <a:r>
              <a:rPr lang="pt-BR" sz="1600" dirty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da Ocorrência: 02/11/2010 - </a:t>
            </a:r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13:00:00</a:t>
            </a:r>
          </a:p>
          <a:p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Carro </a:t>
            </a:r>
            <a:r>
              <a:rPr lang="pt-BR" sz="1600" dirty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transportando passageiros fora do veiculo.</a:t>
            </a:r>
          </a:p>
          <a:p>
            <a:pPr lvl="0"/>
            <a:endParaRPr lang="en-US" sz="1600" dirty="0">
              <a:latin typeface="Segoe UI Semilight" pitchFamily="34" charset="0"/>
              <a:ea typeface="Segoe UI" pitchFamily="34" charset="0"/>
              <a:cs typeface="Segoe UI Semilight" pitchFamily="34" charset="0"/>
            </a:endParaRPr>
          </a:p>
        </p:txBody>
      </p:sp>
      <p:sp>
        <p:nvSpPr>
          <p:cNvPr id="123" name="Background"/>
          <p:cNvSpPr/>
          <p:nvPr/>
        </p:nvSpPr>
        <p:spPr>
          <a:xfrm>
            <a:off x="0" y="6243012"/>
            <a:ext cx="12192000" cy="640080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417587" y="6310932"/>
            <a:ext cx="628976" cy="547068"/>
            <a:chOff x="318426" y="6675438"/>
            <a:chExt cx="894980" cy="742449"/>
          </a:xfrm>
        </p:grpSpPr>
        <p:sp>
          <p:nvSpPr>
            <p:cNvPr id="128" name="TextBox3"/>
            <p:cNvSpPr txBox="1"/>
            <p:nvPr/>
          </p:nvSpPr>
          <p:spPr>
            <a:xfrm>
              <a:off x="318426" y="7062845"/>
              <a:ext cx="894980" cy="35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Multar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Oval3"/>
            <p:cNvSpPr/>
            <p:nvPr/>
          </p:nvSpPr>
          <p:spPr>
            <a:xfrm>
              <a:off x="576263" y="6675438"/>
              <a:ext cx="381000" cy="38100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5159244" y="5133201"/>
            <a:ext cx="3756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4554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pessoas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também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multaram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83614" y="625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295400"/>
            <a:ext cx="4193218" cy="4165263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>
          <a:xfrm>
            <a:off x="685798" y="228600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Placa: JGX0007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val 162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7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Content"/>
          <p:cNvSpPr txBox="1"/>
          <p:nvPr/>
        </p:nvSpPr>
        <p:spPr>
          <a:xfrm>
            <a:off x="5181600" y="1295400"/>
            <a:ext cx="678180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err="1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Placa</a:t>
            </a:r>
            <a:r>
              <a:rPr lang="en-US" sz="28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: JGX0007</a:t>
            </a:r>
          </a:p>
          <a:p>
            <a:pPr lvl="0"/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Data </a:t>
            </a:r>
            <a:r>
              <a:rPr lang="pt-BR" sz="1600" dirty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da Ocorrência: 02/11/2010 - </a:t>
            </a:r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13:00:00</a:t>
            </a:r>
          </a:p>
          <a:p>
            <a:r>
              <a:rPr lang="pt-BR" sz="1600" dirty="0" smtClean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Carro </a:t>
            </a:r>
            <a:r>
              <a:rPr lang="pt-BR" sz="1600" dirty="0">
                <a:solidFill>
                  <a:prstClr val="black"/>
                </a:solidFill>
                <a:latin typeface="Segoe UI Semilight" pitchFamily="34" charset="0"/>
                <a:ea typeface="Segoe UI" pitchFamily="34" charset="0"/>
                <a:cs typeface="Segoe UI Semilight" pitchFamily="34" charset="0"/>
              </a:rPr>
              <a:t>transportando passageiros fora do veiculo.</a:t>
            </a:r>
          </a:p>
          <a:p>
            <a:pPr lvl="0"/>
            <a:endParaRPr lang="en-US" sz="1600" dirty="0">
              <a:latin typeface="Segoe UI Semilight" pitchFamily="34" charset="0"/>
              <a:ea typeface="Segoe UI" pitchFamily="34" charset="0"/>
              <a:cs typeface="Segoe UI Semilight" pitchFamily="34" charset="0"/>
            </a:endParaRPr>
          </a:p>
        </p:txBody>
      </p:sp>
      <p:sp>
        <p:nvSpPr>
          <p:cNvPr id="123" name="Background"/>
          <p:cNvSpPr/>
          <p:nvPr/>
        </p:nvSpPr>
        <p:spPr>
          <a:xfrm>
            <a:off x="0" y="6243012"/>
            <a:ext cx="12192000" cy="640080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417587" y="6310932"/>
            <a:ext cx="628976" cy="547068"/>
            <a:chOff x="318426" y="6675438"/>
            <a:chExt cx="894980" cy="742449"/>
          </a:xfrm>
        </p:grpSpPr>
        <p:sp>
          <p:nvSpPr>
            <p:cNvPr id="128" name="TextBox3"/>
            <p:cNvSpPr txBox="1"/>
            <p:nvPr/>
          </p:nvSpPr>
          <p:spPr>
            <a:xfrm>
              <a:off x="318426" y="7062845"/>
              <a:ext cx="894980" cy="35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Multar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29" name="Oval3"/>
            <p:cNvSpPr/>
            <p:nvPr/>
          </p:nvSpPr>
          <p:spPr>
            <a:xfrm>
              <a:off x="576263" y="6675438"/>
              <a:ext cx="381000" cy="38100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5159244" y="5133201"/>
            <a:ext cx="37561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4554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pessoas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também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err="1">
                <a:latin typeface="Segoe UI Light" pitchFamily="34" charset="0"/>
                <a:ea typeface="Segoe UI" pitchFamily="34" charset="0"/>
                <a:cs typeface="Segoe UI" pitchFamily="34" charset="0"/>
              </a:rPr>
              <a:t>multaram</a:t>
            </a:r>
            <a:r>
              <a:rPr lang="en-US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83614" y="625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19091" y="2939831"/>
            <a:ext cx="672909" cy="330869"/>
            <a:chOff x="11232758" y="3175987"/>
            <a:chExt cx="672909" cy="330869"/>
          </a:xfrm>
        </p:grpSpPr>
        <p:sp>
          <p:nvSpPr>
            <p:cNvPr id="144" name="Tile"/>
            <p:cNvSpPr/>
            <p:nvPr>
              <p:custDataLst>
                <p:custData r:id="rId6"/>
              </p:custDataLst>
            </p:nvPr>
          </p:nvSpPr>
          <p:spPr>
            <a:xfrm rot="10800000">
              <a:off x="11232758" y="3175987"/>
              <a:ext cx="672909" cy="33086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1" name="Group 140"/>
            <p:cNvGrpSpPr/>
            <p:nvPr/>
          </p:nvGrpSpPr>
          <p:grpSpPr>
            <a:xfrm rot="13500000">
              <a:off x="11487341" y="3302808"/>
              <a:ext cx="100592" cy="97169"/>
              <a:chOff x="3915576" y="345317"/>
              <a:chExt cx="309563" cy="299711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>
                <a:off x="3974926" y="345317"/>
                <a:ext cx="0" cy="29971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3915576" y="585484"/>
                <a:ext cx="309563" cy="2094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/>
          <p:cNvGrpSpPr/>
          <p:nvPr/>
        </p:nvGrpSpPr>
        <p:grpSpPr>
          <a:xfrm>
            <a:off x="0" y="2947318"/>
            <a:ext cx="672909" cy="330869"/>
            <a:chOff x="11182393" y="3200400"/>
            <a:chExt cx="672909" cy="330869"/>
          </a:xfrm>
        </p:grpSpPr>
        <p:sp>
          <p:nvSpPr>
            <p:cNvPr id="147" name="Tile"/>
            <p:cNvSpPr/>
            <p:nvPr>
              <p:custDataLst>
                <p:custData r:id="rId5"/>
              </p:custDataLst>
            </p:nvPr>
          </p:nvSpPr>
          <p:spPr>
            <a:xfrm>
              <a:off x="11182393" y="3200400"/>
              <a:ext cx="672909" cy="33086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/>
            <p:cNvGrpSpPr/>
            <p:nvPr/>
          </p:nvGrpSpPr>
          <p:grpSpPr>
            <a:xfrm rot="2700000">
              <a:off x="11449762" y="3331692"/>
              <a:ext cx="100592" cy="97169"/>
              <a:chOff x="3915576" y="345317"/>
              <a:chExt cx="309563" cy="299711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3974926" y="345317"/>
                <a:ext cx="0" cy="29971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915576" y="585483"/>
                <a:ext cx="309563" cy="2094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08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90527" y="308002"/>
            <a:ext cx="415871" cy="415871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7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228600" y="413311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22860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Multar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custData r:id="rId5"/>
              <p:custData r:id="rId6"/>
            </p:custDataLst>
          </p:nvPr>
        </p:nvGrpSpPr>
        <p:grpSpPr>
          <a:xfrm>
            <a:off x="997066" y="1344810"/>
            <a:ext cx="3147293" cy="320480"/>
            <a:chOff x="661119" y="6516573"/>
            <a:chExt cx="3147293" cy="320480"/>
          </a:xfrm>
        </p:grpSpPr>
        <p:grpSp>
          <p:nvGrpSpPr>
            <p:cNvPr id="75" name="Group 74"/>
            <p:cNvGrpSpPr/>
            <p:nvPr/>
          </p:nvGrpSpPr>
          <p:grpSpPr>
            <a:xfrm>
              <a:off x="661119" y="6516573"/>
              <a:ext cx="1217687" cy="320480"/>
              <a:chOff x="507869" y="3725859"/>
              <a:chExt cx="1217687" cy="320480"/>
            </a:xfrm>
          </p:grpSpPr>
          <p:sp>
            <p:nvSpPr>
              <p:cNvPr id="82" name="Content1"/>
              <p:cNvSpPr/>
              <p:nvPr/>
            </p:nvSpPr>
            <p:spPr bwMode="auto">
              <a:xfrm>
                <a:off x="507869" y="3725859"/>
                <a:ext cx="1217687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September</a:t>
                </a:r>
              </a:p>
            </p:txBody>
          </p:sp>
          <p:sp>
            <p:nvSpPr>
              <p:cNvPr id="83" name="DownArrow1"/>
              <p:cNvSpPr/>
              <p:nvPr/>
            </p:nvSpPr>
            <p:spPr bwMode="auto">
              <a:xfrm rot="5400000">
                <a:off x="1535955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050537" y="6516573"/>
              <a:ext cx="767275" cy="320480"/>
              <a:chOff x="507870" y="3725859"/>
              <a:chExt cx="767275" cy="320480"/>
            </a:xfrm>
          </p:grpSpPr>
          <p:sp>
            <p:nvSpPr>
              <p:cNvPr id="80" name="Content2"/>
              <p:cNvSpPr/>
              <p:nvPr/>
            </p:nvSpPr>
            <p:spPr bwMode="auto">
              <a:xfrm>
                <a:off x="507870" y="3725859"/>
                <a:ext cx="767275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rPr>
                  <a:t>13</a:t>
                </a:r>
              </a:p>
            </p:txBody>
          </p:sp>
          <p:sp>
            <p:nvSpPr>
              <p:cNvPr id="81" name="DownArrow2"/>
              <p:cNvSpPr/>
              <p:nvPr/>
            </p:nvSpPr>
            <p:spPr bwMode="auto">
              <a:xfrm rot="5400000">
                <a:off x="1093995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987295" y="6516573"/>
              <a:ext cx="821117" cy="320480"/>
              <a:chOff x="507870" y="3733699"/>
              <a:chExt cx="767275" cy="320480"/>
            </a:xfrm>
          </p:grpSpPr>
          <p:sp>
            <p:nvSpPr>
              <p:cNvPr id="78" name="Content3"/>
              <p:cNvSpPr/>
              <p:nvPr/>
            </p:nvSpPr>
            <p:spPr bwMode="auto">
              <a:xfrm>
                <a:off x="507870" y="3733699"/>
                <a:ext cx="767275" cy="32048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FCFC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Segoe UI" pitchFamily="34" charset="0"/>
                    <a:ea typeface="+mn-ea"/>
                    <a:cs typeface="Segoe UI" pitchFamily="34" charset="0"/>
                  </a:rPr>
                  <a:t>2011</a:t>
                </a:r>
              </a:p>
            </p:txBody>
          </p:sp>
          <p:sp>
            <p:nvSpPr>
              <p:cNvPr id="79" name="DownArrow3"/>
              <p:cNvSpPr/>
              <p:nvPr/>
            </p:nvSpPr>
            <p:spPr bwMode="auto">
              <a:xfrm rot="5400000">
                <a:off x="1129597" y="3844761"/>
                <a:ext cx="60862" cy="76200"/>
              </a:xfrm>
              <a:custGeom>
                <a:avLst/>
                <a:gdLst>
                  <a:gd name="connsiteX0" fmla="*/ 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44254 w 88508"/>
                  <a:gd name="connsiteY5" fmla="*/ 50397 h 100794"/>
                  <a:gd name="connsiteX6" fmla="*/ 14630 w 88508"/>
                  <a:gd name="connsiteY6" fmla="*/ 0 h 100794"/>
                  <a:gd name="connsiteX0" fmla="*/ 14630 w 88508"/>
                  <a:gd name="connsiteY0" fmla="*/ 0 h 100794"/>
                  <a:gd name="connsiteX1" fmla="*/ 44254 w 88508"/>
                  <a:gd name="connsiteY1" fmla="*/ 0 h 100794"/>
                  <a:gd name="connsiteX2" fmla="*/ 88508 w 88508"/>
                  <a:gd name="connsiteY2" fmla="*/ 50397 h 100794"/>
                  <a:gd name="connsiteX3" fmla="*/ 44254 w 88508"/>
                  <a:gd name="connsiteY3" fmla="*/ 100794 h 100794"/>
                  <a:gd name="connsiteX4" fmla="*/ 0 w 88508"/>
                  <a:gd name="connsiteY4" fmla="*/ 100794 h 100794"/>
                  <a:gd name="connsiteX5" fmla="*/ 66200 w 88508"/>
                  <a:gd name="connsiteY5" fmla="*/ 57712 h 100794"/>
                  <a:gd name="connsiteX6" fmla="*/ 14630 w 88508"/>
                  <a:gd name="connsiteY6" fmla="*/ 0 h 100794"/>
                  <a:gd name="connsiteX0" fmla="*/ 0 w 73878"/>
                  <a:gd name="connsiteY0" fmla="*/ 0 h 108109"/>
                  <a:gd name="connsiteX1" fmla="*/ 29624 w 73878"/>
                  <a:gd name="connsiteY1" fmla="*/ 0 h 108109"/>
                  <a:gd name="connsiteX2" fmla="*/ 73878 w 73878"/>
                  <a:gd name="connsiteY2" fmla="*/ 50397 h 108109"/>
                  <a:gd name="connsiteX3" fmla="*/ 29624 w 73878"/>
                  <a:gd name="connsiteY3" fmla="*/ 100794 h 108109"/>
                  <a:gd name="connsiteX4" fmla="*/ 7315 w 73878"/>
                  <a:gd name="connsiteY4" fmla="*/ 108109 h 108109"/>
                  <a:gd name="connsiteX5" fmla="*/ 51570 w 73878"/>
                  <a:gd name="connsiteY5" fmla="*/ 57712 h 108109"/>
                  <a:gd name="connsiteX6" fmla="*/ 0 w 73878"/>
                  <a:gd name="connsiteY6" fmla="*/ 0 h 108109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5225 w 77533"/>
                  <a:gd name="connsiteY5" fmla="*/ 57712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1570 w 77533"/>
                  <a:gd name="connsiteY5" fmla="*/ 46739 h 100794"/>
                  <a:gd name="connsiteX6" fmla="*/ 3655 w 77533"/>
                  <a:gd name="connsiteY6" fmla="*/ 0 h 100794"/>
                  <a:gd name="connsiteX0" fmla="*/ 3655 w 77533"/>
                  <a:gd name="connsiteY0" fmla="*/ 0 h 100794"/>
                  <a:gd name="connsiteX1" fmla="*/ 33279 w 77533"/>
                  <a:gd name="connsiteY1" fmla="*/ 0 h 100794"/>
                  <a:gd name="connsiteX2" fmla="*/ 77533 w 77533"/>
                  <a:gd name="connsiteY2" fmla="*/ 50397 h 100794"/>
                  <a:gd name="connsiteX3" fmla="*/ 33279 w 77533"/>
                  <a:gd name="connsiteY3" fmla="*/ 100794 h 100794"/>
                  <a:gd name="connsiteX4" fmla="*/ 0 w 77533"/>
                  <a:gd name="connsiteY4" fmla="*/ 97136 h 100794"/>
                  <a:gd name="connsiteX5" fmla="*/ 58716 w 77533"/>
                  <a:gd name="connsiteY5" fmla="*/ 49120 h 100794"/>
                  <a:gd name="connsiteX6" fmla="*/ 3655 w 77533"/>
                  <a:gd name="connsiteY6" fmla="*/ 0 h 100794"/>
                  <a:gd name="connsiteX0" fmla="*/ 0 w 73878"/>
                  <a:gd name="connsiteY0" fmla="*/ 0 h 104280"/>
                  <a:gd name="connsiteX1" fmla="*/ 29624 w 73878"/>
                  <a:gd name="connsiteY1" fmla="*/ 0 h 104280"/>
                  <a:gd name="connsiteX2" fmla="*/ 73878 w 73878"/>
                  <a:gd name="connsiteY2" fmla="*/ 50397 h 104280"/>
                  <a:gd name="connsiteX3" fmla="*/ 29624 w 73878"/>
                  <a:gd name="connsiteY3" fmla="*/ 100794 h 104280"/>
                  <a:gd name="connsiteX4" fmla="*/ 13016 w 73878"/>
                  <a:gd name="connsiteY4" fmla="*/ 104280 h 104280"/>
                  <a:gd name="connsiteX5" fmla="*/ 55061 w 73878"/>
                  <a:gd name="connsiteY5" fmla="*/ 49120 h 104280"/>
                  <a:gd name="connsiteX6" fmla="*/ 0 w 73878"/>
                  <a:gd name="connsiteY6" fmla="*/ 0 h 104280"/>
                  <a:gd name="connsiteX0" fmla="*/ 1272 w 60862"/>
                  <a:gd name="connsiteY0" fmla="*/ 2381 h 104280"/>
                  <a:gd name="connsiteX1" fmla="*/ 16608 w 60862"/>
                  <a:gd name="connsiteY1" fmla="*/ 0 h 104280"/>
                  <a:gd name="connsiteX2" fmla="*/ 60862 w 60862"/>
                  <a:gd name="connsiteY2" fmla="*/ 50397 h 104280"/>
                  <a:gd name="connsiteX3" fmla="*/ 16608 w 60862"/>
                  <a:gd name="connsiteY3" fmla="*/ 100794 h 104280"/>
                  <a:gd name="connsiteX4" fmla="*/ 0 w 60862"/>
                  <a:gd name="connsiteY4" fmla="*/ 104280 h 104280"/>
                  <a:gd name="connsiteX5" fmla="*/ 42045 w 60862"/>
                  <a:gd name="connsiteY5" fmla="*/ 49120 h 104280"/>
                  <a:gd name="connsiteX6" fmla="*/ 1272 w 60862"/>
                  <a:gd name="connsiteY6" fmla="*/ 2381 h 104280"/>
                  <a:gd name="connsiteX0" fmla="*/ 1272 w 60862"/>
                  <a:gd name="connsiteY0" fmla="*/ 2381 h 100794"/>
                  <a:gd name="connsiteX1" fmla="*/ 16608 w 60862"/>
                  <a:gd name="connsiteY1" fmla="*/ 0 h 100794"/>
                  <a:gd name="connsiteX2" fmla="*/ 60862 w 60862"/>
                  <a:gd name="connsiteY2" fmla="*/ 50397 h 100794"/>
                  <a:gd name="connsiteX3" fmla="*/ 16608 w 60862"/>
                  <a:gd name="connsiteY3" fmla="*/ 100794 h 100794"/>
                  <a:gd name="connsiteX4" fmla="*/ 0 w 60862"/>
                  <a:gd name="connsiteY4" fmla="*/ 94755 h 100794"/>
                  <a:gd name="connsiteX5" fmla="*/ 42045 w 60862"/>
                  <a:gd name="connsiteY5" fmla="*/ 49120 h 100794"/>
                  <a:gd name="connsiteX6" fmla="*/ 1272 w 60862"/>
                  <a:gd name="connsiteY6" fmla="*/ 2381 h 100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2" h="100794">
                    <a:moveTo>
                      <a:pt x="1272" y="2381"/>
                    </a:moveTo>
                    <a:lnTo>
                      <a:pt x="16608" y="0"/>
                    </a:lnTo>
                    <a:lnTo>
                      <a:pt x="60862" y="50397"/>
                    </a:lnTo>
                    <a:lnTo>
                      <a:pt x="16608" y="100794"/>
                    </a:lnTo>
                    <a:lnTo>
                      <a:pt x="0" y="94755"/>
                    </a:lnTo>
                    <a:lnTo>
                      <a:pt x="42045" y="49120"/>
                    </a:lnTo>
                    <a:lnTo>
                      <a:pt x="1272" y="2381"/>
                    </a:lnTo>
                    <a:close/>
                  </a:path>
                </a:pathLst>
              </a:custGeom>
              <a:solidFill>
                <a:srgbClr val="585858">
                  <a:lumMod val="50000"/>
                </a:srgb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099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4923297" y="5669513"/>
            <a:ext cx="134329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Aplicar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multa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1008789" y="2159974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2589" y="176133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9"/>
            </p:custDataLst>
          </p:nvPr>
        </p:nvSpPr>
        <p:spPr>
          <a:xfrm>
            <a:off x="1008789" y="2893299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2589" y="2494659"/>
            <a:ext cx="197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10"/>
            </p:custDataLst>
          </p:nvPr>
        </p:nvSpPr>
        <p:spPr>
          <a:xfrm>
            <a:off x="1008789" y="3657430"/>
            <a:ext cx="5257800" cy="168530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32589" y="3258791"/>
            <a:ext cx="208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Descrição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ocorrência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0262" y="919262"/>
            <a:ext cx="3401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hora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aproximadas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da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ocorrência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ackground"/>
          <p:cNvSpPr/>
          <p:nvPr/>
        </p:nvSpPr>
        <p:spPr>
          <a:xfrm>
            <a:off x="0" y="6243012"/>
            <a:ext cx="12192000" cy="640080"/>
          </a:xfrm>
          <a:prstGeom prst="rect">
            <a:avLst/>
          </a:prstGeom>
          <a:solidFill>
            <a:srgbClr val="FF991B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0668000" y="6310932"/>
            <a:ext cx="628976" cy="547068"/>
            <a:chOff x="318426" y="6675438"/>
            <a:chExt cx="894980" cy="742449"/>
          </a:xfrm>
        </p:grpSpPr>
        <p:sp>
          <p:nvSpPr>
            <p:cNvPr id="103" name="TextBox4"/>
            <p:cNvSpPr txBox="1"/>
            <p:nvPr/>
          </p:nvSpPr>
          <p:spPr>
            <a:xfrm>
              <a:off x="318426" y="7062845"/>
              <a:ext cx="894980" cy="35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Save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Oval4"/>
            <p:cNvSpPr/>
            <p:nvPr/>
          </p:nvSpPr>
          <p:spPr>
            <a:xfrm>
              <a:off x="576263" y="6675438"/>
              <a:ext cx="381000" cy="38100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1417587" y="6310932"/>
            <a:ext cx="628976" cy="547068"/>
            <a:chOff x="318426" y="6675438"/>
            <a:chExt cx="894980" cy="742449"/>
          </a:xfrm>
        </p:grpSpPr>
        <p:sp>
          <p:nvSpPr>
            <p:cNvPr id="101" name="TextBox3"/>
            <p:cNvSpPr txBox="1"/>
            <p:nvPr/>
          </p:nvSpPr>
          <p:spPr>
            <a:xfrm>
              <a:off x="318426" y="7062845"/>
              <a:ext cx="894980" cy="355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Cancel</a:t>
              </a:r>
              <a:endParaRPr lang="en-US" sz="11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Oval3"/>
            <p:cNvSpPr/>
            <p:nvPr/>
          </p:nvSpPr>
          <p:spPr>
            <a:xfrm>
              <a:off x="576263" y="6675438"/>
              <a:ext cx="381000" cy="38100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reeform 97"/>
          <p:cNvSpPr>
            <a:spLocks noEditPoints="1"/>
          </p:cNvSpPr>
          <p:nvPr>
            <p:custDataLst>
              <p:custData r:id="rId11"/>
              <p:custData r:id="rId12"/>
            </p:custDataLst>
          </p:nvPr>
        </p:nvSpPr>
        <p:spPr bwMode="black">
          <a:xfrm>
            <a:off x="10914417" y="6376767"/>
            <a:ext cx="141726" cy="143095"/>
          </a:xfrm>
          <a:custGeom>
            <a:avLst/>
            <a:gdLst>
              <a:gd name="T0" fmla="*/ 0 w 96"/>
              <a:gd name="T1" fmla="*/ 0 h 97"/>
              <a:gd name="T2" fmla="*/ 0 w 96"/>
              <a:gd name="T3" fmla="*/ 97 h 97"/>
              <a:gd name="T4" fmla="*/ 24 w 96"/>
              <a:gd name="T5" fmla="*/ 97 h 97"/>
              <a:gd name="T6" fmla="*/ 24 w 96"/>
              <a:gd name="T7" fmla="*/ 69 h 97"/>
              <a:gd name="T8" fmla="*/ 73 w 96"/>
              <a:gd name="T9" fmla="*/ 69 h 97"/>
              <a:gd name="T10" fmla="*/ 73 w 96"/>
              <a:gd name="T11" fmla="*/ 97 h 97"/>
              <a:gd name="T12" fmla="*/ 96 w 96"/>
              <a:gd name="T13" fmla="*/ 97 h 97"/>
              <a:gd name="T14" fmla="*/ 96 w 96"/>
              <a:gd name="T15" fmla="*/ 0 h 97"/>
              <a:gd name="T16" fmla="*/ 0 w 96"/>
              <a:gd name="T17" fmla="*/ 0 h 97"/>
              <a:gd name="T18" fmla="*/ 80 w 96"/>
              <a:gd name="T19" fmla="*/ 41 h 97"/>
              <a:gd name="T20" fmla="*/ 14 w 96"/>
              <a:gd name="T21" fmla="*/ 41 h 97"/>
              <a:gd name="T22" fmla="*/ 14 w 96"/>
              <a:gd name="T23" fmla="*/ 5 h 97"/>
              <a:gd name="T24" fmla="*/ 80 w 96"/>
              <a:gd name="T25" fmla="*/ 5 h 97"/>
              <a:gd name="T26" fmla="*/ 80 w 96"/>
              <a:gd name="T27" fmla="*/ 41 h 97"/>
              <a:gd name="T28" fmla="*/ 34 w 96"/>
              <a:gd name="T29" fmla="*/ 76 h 97"/>
              <a:gd name="T30" fmla="*/ 50 w 96"/>
              <a:gd name="T31" fmla="*/ 76 h 97"/>
              <a:gd name="T32" fmla="*/ 50 w 96"/>
              <a:gd name="T33" fmla="*/ 97 h 97"/>
              <a:gd name="T34" fmla="*/ 34 w 96"/>
              <a:gd name="T35" fmla="*/ 97 h 97"/>
              <a:gd name="T36" fmla="*/ 34 w 96"/>
              <a:gd name="T37" fmla="*/ 7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6" h="97">
                <a:moveTo>
                  <a:pt x="0" y="0"/>
                </a:moveTo>
                <a:lnTo>
                  <a:pt x="0" y="97"/>
                </a:lnTo>
                <a:lnTo>
                  <a:pt x="24" y="97"/>
                </a:lnTo>
                <a:lnTo>
                  <a:pt x="24" y="69"/>
                </a:lnTo>
                <a:lnTo>
                  <a:pt x="73" y="69"/>
                </a:lnTo>
                <a:lnTo>
                  <a:pt x="73" y="97"/>
                </a:lnTo>
                <a:lnTo>
                  <a:pt x="96" y="97"/>
                </a:lnTo>
                <a:lnTo>
                  <a:pt x="96" y="0"/>
                </a:lnTo>
                <a:lnTo>
                  <a:pt x="0" y="0"/>
                </a:lnTo>
                <a:close/>
                <a:moveTo>
                  <a:pt x="80" y="41"/>
                </a:moveTo>
                <a:lnTo>
                  <a:pt x="14" y="41"/>
                </a:lnTo>
                <a:lnTo>
                  <a:pt x="14" y="5"/>
                </a:lnTo>
                <a:lnTo>
                  <a:pt x="80" y="5"/>
                </a:lnTo>
                <a:lnTo>
                  <a:pt x="80" y="41"/>
                </a:lnTo>
                <a:close/>
                <a:moveTo>
                  <a:pt x="34" y="76"/>
                </a:moveTo>
                <a:lnTo>
                  <a:pt x="50" y="76"/>
                </a:lnTo>
                <a:lnTo>
                  <a:pt x="50" y="97"/>
                </a:lnTo>
                <a:lnTo>
                  <a:pt x="34" y="97"/>
                </a:lnTo>
                <a:lnTo>
                  <a:pt x="34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1613077" y="6336377"/>
            <a:ext cx="227203" cy="226675"/>
          </a:xfrm>
          <a:prstGeom prst="mathMultiply">
            <a:avLst>
              <a:gd name="adj1" fmla="val 138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0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1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102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103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10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10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6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107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108.xml><?xml version="1.0" encoding="utf-8"?>
<Control xmlns="http://schemas.microsoft.com/VisualStudio/2011/storyboarding/control">
  <Id Name="System.Storyboarding.Backgrounds.StartScreen" Revision="1" Stencil="System.Storyboarding.Backgrounds" StencilVersion="0.1"/>
</Control>
</file>

<file path=customXml/item10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110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111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1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13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1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1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21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22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23.xml><?xml version="1.0" encoding="utf-8"?>
<Control xmlns="http://schemas.microsoft.com/VisualStudio/2011/storyboarding/control">
  <Id Name="e277fcca-87a5-46f1-894d-312df1ee4e3f" RevisionId="28251bc5-c0d8-4cb4-be58-e5c107be1f2b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ystem.Storyboarding.WindowsApps.DateTimePicker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13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30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31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32.xml><?xml version="1.0" encoding="utf-8"?>
<Control xmlns="http://schemas.microsoft.com/VisualStudio/2011/storyboarding/control">
  <Id Name="System.Storyboarding.WindowsApps.WindowsAppsXSmallTileSubtitle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3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3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38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39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140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1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50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5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5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0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61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6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8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69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70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7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8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18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81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82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8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90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1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9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99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0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20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0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08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209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6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27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2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0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3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3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38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1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4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4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45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7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4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9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50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52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5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54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5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7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5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6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1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64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6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7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7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75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7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7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9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8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1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82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83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5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89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9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2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93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9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9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96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97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98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9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7D159060-BAF2-46BC-8481-055D3BB379B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FD5E255-D426-473A-BF8A-28DEEEFD8AB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101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102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103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104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105.xml><?xml version="1.0" encoding="utf-8"?>
<ds:datastoreItem xmlns:ds="http://schemas.openxmlformats.org/officeDocument/2006/customXml" ds:itemID="{D7BF2737-681C-4FD0-BED2-C6235FF9731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107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19E343B1-2B25-4463-8A05-CC19CC2DEFC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4CA7D57F-2F85-4AFC-9182-85D05E5B974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110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111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112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113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14.xml><?xml version="1.0" encoding="utf-8"?>
<ds:datastoreItem xmlns:ds="http://schemas.openxmlformats.org/officeDocument/2006/customXml" ds:itemID="{7449FA90-DCB5-4F4D-B1F0-1484B72885E0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7EF0B146-C83B-448A-9C47-89D3ECFA59E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BEF622F-0DA1-4F73-A86E-4AD1635DA911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E7035821-037B-473F-BA3A-3C8641C466A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394AC791-9306-42C6-8A19-54973228EF9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A23754D-64E8-44BE-BD17-276ED2ACA9D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5A79E6D-2AB4-47DA-9902-CEBA39AA768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4EA931FE-113E-4576-ABD2-FEDD63EA86F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2564B49-6A62-44D2-AE12-26FD71AB793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19BDC82-BDB0-4B34-9DC9-A43B51CC0E0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A996B3D9-B3E5-4756-B519-4D29AFDED81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94CECE9E-C5D2-4646-B154-91946766B65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4D65590-A904-4A20-B3A5-BD6367BF586F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EC66D4BA-E31A-4A0E-BA9B-16F4D80605C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5DD518D-66FD-43A7-B8D4-4E8DB70D136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BD69BEA-3886-4839-A216-9A408DE4D10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130.xml><?xml version="1.0" encoding="utf-8"?>
<ds:datastoreItem xmlns:ds="http://schemas.openxmlformats.org/officeDocument/2006/customXml" ds:itemID="{9E0A66A8-124F-4C87-812F-737666E5B17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0031B57-73B2-4C2D-A0DD-D91539BF4AB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376BF27-5713-42D0-B630-26D79D1FAEC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6A9CFF36-C82E-4DFB-B639-E2150FCE875C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AFB117E-E671-4BCC-B5F9-BDF4217D9C3E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FA486508-F61E-493B-8092-0B6ACBE82D83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98C93208-9ACA-480E-8468-03C741ACACF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5CC5899-D3E7-4083-A329-7C7ECD2C0CC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6E878E9-AEBA-4710-A9BD-94A8D073798B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4887580C-0085-4AD1-A6CF-2B35F1FDA0B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140.xml><?xml version="1.0" encoding="utf-8"?>
<ds:datastoreItem xmlns:ds="http://schemas.openxmlformats.org/officeDocument/2006/customXml" ds:itemID="{D6AE5E05-79BD-4C09-AE9D-DD0B202F110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B5AB689-AB70-42B7-A27F-FED8CFB26AF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95445B14-B75B-4070-A9E6-AFAEF099889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741F934-5334-4762-A8E7-9C97FB9B8DE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9A5724C-AF2C-4946-B05A-68ED92566B4E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86EAEF62-0835-4623-BA05-77696FBC751E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4116F570-A736-4FCE-9025-4761D52C9FF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D02358D3-BFBE-4DAD-8463-AFF02CCF8DB4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183E291-B85E-4485-95FD-DBC42CA5F63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420B3E1C-C1C9-4C14-B9D3-E720850EBFF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25F294A-8F0C-440B-908D-69CACDA80633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97EA284-B569-45CF-B5E2-65DB71D9FCC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401D79C-856A-478A-8339-0B46FF84A1AF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3822F60-2545-4278-B661-6546A5F64C5A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DE6BA14-CD4E-4758-AF60-A6A7E9B3E49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A261ECB0-3FDD-4427-9062-05ABAAD47F8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0544ACFD-0004-4523-99B4-010CB2F8794B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C914625-BA57-432C-AF08-646085A425E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C3E041F-5728-4542-B6AB-811F885A207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EAFAABF-358E-4F81-8D49-640BF15673D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2EC65DAA-409F-4342-A65B-C29CEAA03C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C8DAC9C-6A9C-4372-95F7-FA11DB28A26A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3337CF8B-3915-4518-9626-4343C04DFE6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667529D-EE1A-4BEA-BC5E-7DE94D6F489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1EC91CDA-9475-4DAE-9D98-5E3A13A38BD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A6C5348-B497-4D61-8859-52CFDEBECE0C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272D9CA9-7B24-44DE-BB65-CFBE0E01FC23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943836D-C4B6-4268-8FE1-5A1F4C9384F8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41E2D383-1987-4881-96AD-90ADA8CCF59A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8781832-0E65-4263-931B-054F7D7C39B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DD0A5AE-F5C4-4194-9405-B6C1A9002EB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F02661B-A740-44AE-AB28-58DDA34FC5E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170.xml><?xml version="1.0" encoding="utf-8"?>
<ds:datastoreItem xmlns:ds="http://schemas.openxmlformats.org/officeDocument/2006/customXml" ds:itemID="{8C51B0F0-9CB0-4DCD-B56F-819A7461BF65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D936436-03EA-486D-A651-A6E5B6B6E9B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12426B3-33B4-4F74-8A94-0E231FCAA7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E8E5E5C2-5330-4E42-B8DA-2CB19E602556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E7749AF9-3213-4291-8A42-9B0B9E55FC03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5950EC4-5CB5-4468-A453-215C046BD7A4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42B929F-3D70-4086-B753-5ED50DA4363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B9B662C-D75A-496A-A389-8D6A09FA2E9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4534CFB-5D99-4413-9905-81ADC0E7FFE5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86C21601-22F4-43D3-9A4A-F3926312C6F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180.xml><?xml version="1.0" encoding="utf-8"?>
<ds:datastoreItem xmlns:ds="http://schemas.openxmlformats.org/officeDocument/2006/customXml" ds:itemID="{851AC80F-8673-400B-B82F-B178FA4E6C4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8B01833-5501-4883-A326-54CBA6DD296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4C81FB59-1B89-4B08-8987-B458295ACEE1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6A1B8096-9F99-4ACF-9FAB-170BF7CEA924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A1B3538-EFDE-4B16-8EC9-72B576BFB04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790FE73-1DF9-4728-B4A1-84B784B36C5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3BD69BE-0D39-4B84-B8EC-1F6CD20DDEFA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0D0259AF-3935-464B-B6E7-42083A7587E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E712B47-83BB-4A1E-BEEA-E5ECA7C3157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F3A18BCB-CB40-41DC-96B5-7246E4425DD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190.xml><?xml version="1.0" encoding="utf-8"?>
<ds:datastoreItem xmlns:ds="http://schemas.openxmlformats.org/officeDocument/2006/customXml" ds:itemID="{910DEFF5-0C4F-417F-9768-C7B5502A4B8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1F97FA2-34CC-4E79-84DF-07A9D416DE46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481FD66-8A16-4796-8B1A-8440C419E2A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9095345-93A7-4EE8-95AE-CB91F2F3CD81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B496BDD7-3EDF-4467-89D2-0C7DDF3B2B2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82A7302-F438-4E28-8DF3-F8F36EB42716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4BBB3E99-D741-4529-B666-6AD7DFA35CF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D5F8F13-EBF2-41AE-B992-5FCEAB37212D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75C1DCDE-E5EC-4484-A0C0-9FCB0C0042B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541C4B3-9803-4014-A232-A4D2AA91EE3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588B4BB6-84B0-49CE-BE25-B3709314471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8649F000-8109-4C48-B927-58BF1AFFC9F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9021D3A-AD2D-4053-B6AA-8CC56D5B039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B577952-4DC7-4CB1-A4F4-F34665FACD9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A8F4A8A-2755-47F9-83C3-EE77A1765A65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063B4C9-441E-46FE-9AFD-68771319DAA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EDF2D93-1E6D-4E2C-B048-501266C41DD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7B3D061-6D41-45EB-BD8B-C6CA18D66038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63B0F38-6BCE-49CB-A87D-693240DEAEE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8A922AB1-ABD6-4047-8225-9D7C79B8262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E1858F5-C7A0-4028-900E-CA5D28DB30B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C9856BA-651B-4F6F-BD64-A40612B0CB2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D24D257-88B4-4F4C-851C-44C6AB4E059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2A4F2C3-60EE-4722-8061-8BE247F7B56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54544DB7-DC75-4819-B347-EAEFD0D059B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27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09B1C741-FAEC-453A-AD78-83A4C50A121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480BF96-1DE2-41B1-B621-BAFE0B265BB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8048558E-6C71-445E-B81D-511E79985F5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AE061AA1-7CA4-4F52-BB07-E24C96E4F26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C83B0E34-FC9A-47D3-BB79-DCD8F86CC37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42.xml><?xml version="1.0" encoding="utf-8"?>
<ds:datastoreItem xmlns:ds="http://schemas.openxmlformats.org/officeDocument/2006/customXml" ds:itemID="{142317B4-E3E1-49E7-94EA-5C7BA893868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B88755AB-0603-45BB-A051-E26D1856CD4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C66558B4-139C-44F1-9BC8-E51E7EA35A4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49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50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365F5634-1D06-4C1E-8CE6-E72F2A8DE41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54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customXml/itemProps55.xml><?xml version="1.0" encoding="utf-8"?>
<ds:datastoreItem xmlns:ds="http://schemas.openxmlformats.org/officeDocument/2006/customXml" ds:itemID="{14FB6314-70DF-4314-AEF3-F7A32981191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B186329-C306-4A09-8FDF-BDCB0A645A7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74F351B1-3DF0-464B-9DB5-2CD3F354A50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56E6B39-57F3-4BC1-987D-9716933B590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60.xml><?xml version="1.0" encoding="utf-8"?>
<ds:datastoreItem xmlns:ds="http://schemas.openxmlformats.org/officeDocument/2006/customXml" ds:itemID="{439E538D-7B2B-45D5-8ADF-45DB255C7B6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4C6ED6DB-176A-417F-BDB2-57E74B1428C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6.xml><?xml version="1.0" encoding="utf-8"?>
<ds:datastoreItem xmlns:ds="http://schemas.openxmlformats.org/officeDocument/2006/customXml" ds:itemID="{6ED1B69A-AE7F-48E5-B395-E68196807FC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564783FC-ACEC-4121-AC5D-17039709A46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75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77.xml><?xml version="1.0" encoding="utf-8"?>
<ds:datastoreItem xmlns:ds="http://schemas.openxmlformats.org/officeDocument/2006/customXml" ds:itemID="{F7DAE206-3F90-48E9-9058-56B4C2FCC57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AD32660B-B4BF-44C6-9848-EDC6781A49C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7192DD9-D787-4D63-A8D3-A51EAEA7378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469E800-D85A-4D46-AACE-A888DB71AD6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81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639BCAA-5FD2-4FF6-884D-1CA4503E22E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D9F8D37A-D8A5-4E82-85A8-75AE92C1D68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D009A56-FE41-42C9-9B8F-BFF66AB5A19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8D537E1-876A-480E-9C1F-2F652D83F4D2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89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90.xml><?xml version="1.0" encoding="utf-8"?>
<ds:datastoreItem xmlns:ds="http://schemas.openxmlformats.org/officeDocument/2006/customXml" ds:itemID="{0F6B6373-4C5F-4741-914C-C63F550BC19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10D45EE7-88D3-4ABD-A5D1-9317D93CF664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297B889-28CD-4624-BAE7-771216B8A9F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95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96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97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98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99.xml><?xml version="1.0" encoding="utf-8"?>
<ds:datastoreItem xmlns:ds="http://schemas.openxmlformats.org/officeDocument/2006/customXml" ds:itemID="{6D652968-E59B-41C9-ADD5-C9FE11C1320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1690</TotalTime>
  <Words>382</Words>
  <Application>Microsoft Office PowerPoint</Application>
  <PresentationFormat>Widescreen</PresentationFormat>
  <Paragraphs>176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</vt:lpstr>
      <vt:lpstr>Segoe UI</vt:lpstr>
      <vt:lpstr>Segoe UI Light</vt:lpstr>
      <vt:lpstr>Segoe UI Semibold</vt:lpstr>
      <vt:lpstr>Segoe UI Semilight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Bassi</dc:creator>
  <cp:lastModifiedBy>Giovanni Bassi</cp:lastModifiedBy>
  <cp:revision>29</cp:revision>
  <dcterms:created xsi:type="dcterms:W3CDTF">2012-11-23T21:58:26Z</dcterms:created>
  <dcterms:modified xsi:type="dcterms:W3CDTF">2012-11-25T02:53:03Z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