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477" r:id="rId4"/>
    <p:sldId id="486" r:id="rId5"/>
    <p:sldId id="323" r:id="rId6"/>
    <p:sldId id="490" r:id="rId7"/>
    <p:sldId id="286" r:id="rId8"/>
    <p:sldId id="472" r:id="rId9"/>
    <p:sldId id="287" r:id="rId10"/>
    <p:sldId id="478" r:id="rId11"/>
    <p:sldId id="468" r:id="rId12"/>
    <p:sldId id="473" r:id="rId13"/>
    <p:sldId id="288" r:id="rId14"/>
    <p:sldId id="474" r:id="rId15"/>
    <p:sldId id="297" r:id="rId16"/>
    <p:sldId id="479" r:id="rId17"/>
    <p:sldId id="480" r:id="rId18"/>
    <p:sldId id="481" r:id="rId19"/>
    <p:sldId id="482" r:id="rId20"/>
    <p:sldId id="483" r:id="rId21"/>
    <p:sldId id="489" r:id="rId22"/>
    <p:sldId id="487" r:id="rId23"/>
    <p:sldId id="488" r:id="rId24"/>
    <p:sldId id="289" r:id="rId25"/>
    <p:sldId id="290" r:id="rId26"/>
    <p:sldId id="291" r:id="rId27"/>
    <p:sldId id="292" r:id="rId28"/>
    <p:sldId id="293" r:id="rId29"/>
    <p:sldId id="469" r:id="rId30"/>
    <p:sldId id="470" r:id="rId31"/>
    <p:sldId id="296" r:id="rId32"/>
    <p:sldId id="454" r:id="rId33"/>
    <p:sldId id="484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3210"/>
  </p:normalViewPr>
  <p:slideViewPr>
    <p:cSldViewPr snapToGrid="0" snapToObjects="1">
      <p:cViewPr varScale="1">
        <p:scale>
          <a:sx n="113" d="100"/>
          <a:sy n="113" d="100"/>
        </p:scale>
        <p:origin x="5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9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03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091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14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4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initial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tracks the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tracks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947004"/>
            <a:ext cx="11360700" cy="4555200"/>
          </a:xfrm>
        </p:spPr>
        <p:txBody>
          <a:bodyPr/>
          <a:lstStyle/>
          <a:p>
            <a:r>
              <a:rPr lang="en-US" dirty="0"/>
              <a:t>How far back to go when training models? (max training history)</a:t>
            </a:r>
          </a:p>
          <a:p>
            <a:pPr lvl="1"/>
            <a:r>
              <a:rPr lang="en-US" dirty="0"/>
              <a:t> To the beginning of time (expanding training window)?</a:t>
            </a:r>
          </a:p>
          <a:p>
            <a:pPr lvl="1"/>
            <a:r>
              <a:rPr lang="en-US" dirty="0"/>
              <a:t>Fixed history (rolling training window)?</a:t>
            </a:r>
          </a:p>
          <a:p>
            <a:pPr lvl="1"/>
            <a:r>
              <a:rPr lang="en-US" dirty="0"/>
              <a:t>Something else?</a:t>
            </a:r>
          </a:p>
          <a:p>
            <a:pPr lvl="1"/>
            <a:r>
              <a:rPr lang="en-US" dirty="0"/>
              <a:t>How far back do you get your features from?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much to move forward from train-validation pair 1 to train-validation pair 2?</a:t>
            </a:r>
          </a:p>
          <a:p>
            <a:pPr lvl="1"/>
            <a:r>
              <a:rPr lang="en-US" dirty="0"/>
              <a:t>A day?</a:t>
            </a:r>
          </a:p>
          <a:p>
            <a:pPr lvl="1"/>
            <a:r>
              <a:rPr lang="en-US" dirty="0"/>
              <a:t>A month? </a:t>
            </a:r>
          </a:p>
          <a:p>
            <a:pPr lvl="1"/>
            <a:r>
              <a:rPr lang="en-US" dirty="0"/>
              <a:t>Something else?</a:t>
            </a:r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Project Update 2 (posted on canvas)</a:t>
            </a:r>
          </a:p>
          <a:p>
            <a:r>
              <a:rPr lang="en-US" dirty="0"/>
              <a:t>Tuesday: Weekly Feedback Form</a:t>
            </a: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making repeated predictions about the same entity at different times, how often should an entity be repeated in the training data?</a:t>
            </a:r>
          </a:p>
          <a:p>
            <a:pPr lvl="1"/>
            <a:r>
              <a:rPr lang="en-US" dirty="0"/>
              <a:t>In an event-based deployment setup?</a:t>
            </a:r>
          </a:p>
          <a:p>
            <a:pPr lvl="1"/>
            <a:r>
              <a:rPr lang="en-US" dirty="0"/>
              <a:t>In a “take action at regular-</a:t>
            </a:r>
            <a:r>
              <a:rPr lang="en-US" dirty="0" err="1"/>
              <a:t>ish</a:t>
            </a:r>
            <a:r>
              <a:rPr lang="en-US" dirty="0"/>
              <a:t> intervals” deployment?</a:t>
            </a:r>
          </a:p>
          <a:p>
            <a:pPr marL="565150" lvl="1" indent="0">
              <a:buNone/>
            </a:pPr>
            <a:endParaRPr lang="en-US" dirty="0"/>
          </a:p>
          <a:p>
            <a:r>
              <a:rPr lang="en-US" dirty="0"/>
              <a:t>What about in the validation set?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682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79015"/>
              </p:ext>
            </p:extLst>
          </p:nvPr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Training/validation logic</a:t>
            </a:r>
          </a:p>
          <a:p>
            <a:pPr lvl="1"/>
            <a:r>
              <a:rPr lang="en-US" dirty="0"/>
              <a:t>Implemented Baselines</a:t>
            </a:r>
          </a:p>
        </p:txBody>
      </p:sp>
    </p:spTree>
    <p:extLst>
      <p:ext uri="{BB962C8B-B14F-4D97-AF65-F5344CB8AC3E}">
        <p14:creationId xmlns:p14="http://schemas.microsoft.com/office/powerpoint/2010/main" val="2336692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2E1458-5106-9285-FF44-749A91C1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Non-ML Baselines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02D65-BF56-3A5F-F2DC-CED53ED3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Here’s how we typically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 to use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model types, hyperparameters, features, … (other decisions in the pipeline)</a:t>
            </a:r>
          </a:p>
          <a:p>
            <a:endParaRPr lang="en-US" sz="2800" dirty="0"/>
          </a:p>
          <a:p>
            <a:r>
              <a:rPr lang="en-US" sz="2800" dirty="0"/>
              <a:t>Now we need to </a:t>
            </a:r>
          </a:p>
          <a:p>
            <a:pPr lvl="1"/>
            <a:r>
              <a:rPr lang="en-US" sz="2800" dirty="0"/>
              <a:t>Understand what types of models are effective under what circumstances</a:t>
            </a:r>
          </a:p>
          <a:p>
            <a:pPr lvl="1"/>
            <a:r>
              <a:rPr lang="en-US" sz="2800" dirty="0"/>
              <a:t>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4128</TotalTime>
  <Words>1063</Words>
  <Application>Microsoft Macintosh PowerPoint</Application>
  <PresentationFormat>Widescreen</PresentationFormat>
  <Paragraphs>274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Non-ML Baselines</vt:lpstr>
      <vt:lpstr>Here’s how we typically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Other considerations</vt:lpstr>
      <vt:lpstr>Some tips</vt:lpstr>
      <vt:lpstr>Train Validation Pairs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67</cp:revision>
  <dcterms:created xsi:type="dcterms:W3CDTF">2020-01-14T19:43:43Z</dcterms:created>
  <dcterms:modified xsi:type="dcterms:W3CDTF">2022-09-14T03:14:52Z</dcterms:modified>
</cp:coreProperties>
</file>