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8" r:id="rId3"/>
    <p:sldId id="296" r:id="rId4"/>
    <p:sldId id="257" r:id="rId5"/>
    <p:sldId id="261" r:id="rId6"/>
    <p:sldId id="297" r:id="rId7"/>
    <p:sldId id="260" r:id="rId8"/>
    <p:sldId id="262" r:id="rId9"/>
    <p:sldId id="263" r:id="rId10"/>
    <p:sldId id="295" r:id="rId11"/>
    <p:sldId id="299" r:id="rId12"/>
    <p:sldId id="264" r:id="rId13"/>
    <p:sldId id="267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/>
    <p:restoredTop sz="94767"/>
  </p:normalViewPr>
  <p:slideViewPr>
    <p:cSldViewPr snapToGrid="0">
      <p:cViewPr varScale="1">
        <p:scale>
          <a:sx n="171" d="100"/>
          <a:sy n="171" d="100"/>
        </p:scale>
        <p:origin x="2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MLinPractice#sche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2bP-jzTR28Oz6VAzsB6DtaWWfoe_jLxHrAU2JbvIEc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Schedule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388C5A30-3E26-19C5-4481-4008EA7D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409"/>
            <a:ext cx="4072781" cy="4062091"/>
          </a:xfrm>
          <a:prstGeom prst="rect">
            <a:avLst/>
          </a:prstGeom>
        </p:spPr>
      </p:pic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1D00F08-742A-06D1-514E-1BCE0521F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402" y="1081409"/>
            <a:ext cx="4182598" cy="40620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– Catalina </a:t>
            </a:r>
            <a:r>
              <a:rPr lang="en-US" sz="1600" dirty="0" err="1">
                <a:solidFill>
                  <a:schemeClr val="dk1"/>
                </a:solidFill>
              </a:rPr>
              <a:t>Vajiac</a:t>
            </a:r>
            <a:endParaRPr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4F63AC-266F-BE7E-7CC0-68EE4DB8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54" y="3612995"/>
            <a:ext cx="1297104" cy="12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5-person teams by the end of this week (and </a:t>
            </a:r>
            <a:r>
              <a:rPr lang="en" dirty="0">
                <a:solidFill>
                  <a:schemeClr val="tx1"/>
                </a:solidFill>
                <a:hlinkClick r:id="rId3"/>
              </a:rPr>
              <a:t>fill out the spreadsheet</a:t>
            </a:r>
            <a:r>
              <a:rPr lang="en" dirty="0">
                <a:solidFill>
                  <a:schemeClr val="tx1"/>
                </a:solidFill>
              </a:rPr>
              <a:t> to let us know)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If you think you might drop this course, do it soon and  keep that in mind when making teams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Reading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600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sz="2000" b="1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Project Team Creation (by the end of this week): link in canvas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Individual project: First pass on the ML project (due next Monday)</a:t>
            </a:r>
          </a:p>
          <a:p>
            <a:pPr lvl="1">
              <a:spcBef>
                <a:spcPts val="0"/>
              </a:spcBef>
            </a:pPr>
            <a:endParaRPr lang="en-US" sz="1600" b="1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2349008"/>
          </a:xfrm>
        </p:spPr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F8BF-5122-1CDF-6F6A-5C00236133C0}"/>
              </a:ext>
            </a:extLst>
          </p:cNvPr>
          <p:cNvSpPr txBox="1"/>
          <p:nvPr/>
        </p:nvSpPr>
        <p:spPr>
          <a:xfrm>
            <a:off x="0" y="3501483"/>
            <a:ext cx="8616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1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Our goal is to train you to expand the scope of what you do in your future careers</a:t>
            </a:r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a lot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</a:p>
          <a:p>
            <a:endParaRPr lang="en-US" dirty="0"/>
          </a:p>
          <a:p>
            <a:r>
              <a:rPr lang="en-US" dirty="0"/>
              <a:t>We want the focus to be on learning and not on the grade but...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641</Words>
  <Application>Microsoft Macintosh PowerPoint</Application>
  <PresentationFormat>On-screen Show (16:9)</PresentationFormat>
  <Paragraphs>119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Lato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25</cp:revision>
  <dcterms:modified xsi:type="dcterms:W3CDTF">2023-08-29T15:59:19Z</dcterms:modified>
</cp:coreProperties>
</file>