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00" r:id="rId3"/>
    <p:sldId id="296" r:id="rId4"/>
    <p:sldId id="298" r:id="rId5"/>
    <p:sldId id="257" r:id="rId6"/>
    <p:sldId id="261" r:id="rId7"/>
    <p:sldId id="297" r:id="rId8"/>
    <p:sldId id="301" r:id="rId9"/>
    <p:sldId id="262" r:id="rId10"/>
    <p:sldId id="263" r:id="rId11"/>
    <p:sldId id="295" r:id="rId12"/>
    <p:sldId id="299" r:id="rId13"/>
    <p:sldId id="264" r:id="rId14"/>
    <p:sldId id="267" r:id="rId15"/>
    <p:sldId id="269" r:id="rId16"/>
    <p:sldId id="270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795"/>
  </p:normalViewPr>
  <p:slideViewPr>
    <p:cSldViewPr snapToGrid="0">
      <p:cViewPr varScale="1">
        <p:scale>
          <a:sx n="142" d="100"/>
          <a:sy n="142" d="100"/>
        </p:scale>
        <p:origin x="18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MLinPractice#schedu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endParaRPr lang="en-US" dirty="0"/>
          </a:p>
          <a:p>
            <a:r>
              <a:rPr lang="en-US" dirty="0"/>
              <a:t>Module 2: Model Interpretability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Module 3: Fairness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 Schedule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388C5A30-3E26-19C5-4481-4008EA7D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409"/>
            <a:ext cx="4072781" cy="4062091"/>
          </a:xfrm>
          <a:prstGeom prst="rect">
            <a:avLst/>
          </a:prstGeom>
        </p:spPr>
      </p:pic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D1D00F08-742A-06D1-514E-1BCE0521F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402" y="1081409"/>
            <a:ext cx="4182598" cy="40620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Piazza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TAs – </a:t>
            </a: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4-person teams by the end of this week (and fill out the spreadsheet to let us know)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If you think you might drop this course, do it soon and  keep that in mind when making teams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Explore literature (broadly) to understand key reasons why ML systems may and do fail in production and deployment </a:t>
            </a:r>
            <a:endParaRPr lang="en" sz="1600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sz="2000" b="1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Project Team Creation: ink in canvas</a:t>
            </a:r>
          </a:p>
          <a:p>
            <a:pPr lvl="1">
              <a:spcBef>
                <a:spcPts val="0"/>
              </a:spcBef>
            </a:pPr>
            <a:r>
              <a:rPr lang="en-US" sz="1600" b="1" dirty="0"/>
              <a:t>Individual project: First pass on the ML project (due next Tuesday)</a:t>
            </a:r>
          </a:p>
          <a:p>
            <a:pPr lvl="1">
              <a:spcBef>
                <a:spcPts val="0"/>
              </a:spcBef>
            </a:pPr>
            <a:endParaRPr lang="en-US" sz="1600" b="1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69B6-872F-4122-9EA5-42B96165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C518-FF31-4521-FB00-EEC8F73E7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2349008"/>
          </a:xfrm>
        </p:spPr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6F8BF-5122-1CDF-6F6A-5C00236133C0}"/>
              </a:ext>
            </a:extLst>
          </p:cNvPr>
          <p:cNvSpPr txBox="1"/>
          <p:nvPr/>
        </p:nvSpPr>
        <p:spPr>
          <a:xfrm>
            <a:off x="0" y="3501483"/>
            <a:ext cx="8616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1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Our goal is to train you to expand the scope of what you do in your future careers</a:t>
            </a:r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a lot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want the focus to be on learning and not on the grade but... </a:t>
            </a:r>
          </a:p>
          <a:p>
            <a:endParaRPr lang="en-US" dirty="0"/>
          </a:p>
          <a:p>
            <a:r>
              <a:rPr lang="en-US" dirty="0"/>
              <a:t>Levels of learning</a:t>
            </a:r>
          </a:p>
          <a:p>
            <a:pPr lvl="1"/>
            <a:r>
              <a:rPr lang="en-US" dirty="0"/>
              <a:t>Exposed to information covered in this course</a:t>
            </a:r>
          </a:p>
          <a:p>
            <a:pPr lvl="1"/>
            <a:r>
              <a:rPr lang="en-US" dirty="0"/>
              <a:t>Applying the information (correctly) covered to the class project</a:t>
            </a:r>
          </a:p>
          <a:p>
            <a:pPr lvl="1"/>
            <a:r>
              <a:rPr lang="en-US" dirty="0"/>
              <a:t>Generalizing to the next ML problem you tackle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9432-6F80-5A10-1FA3-D869104B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004C-82DF-7782-5540-E74DF3912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 &amp;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611</Words>
  <Application>Microsoft Macintosh PowerPoint</Application>
  <PresentationFormat>On-screen Show (16:9)</PresentationFormat>
  <Paragraphs>113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Lato</vt:lpstr>
      <vt:lpstr>Simple Light</vt:lpstr>
      <vt:lpstr>Machine Learning in Practice </vt:lpstr>
      <vt:lpstr>History of this class</vt:lpstr>
      <vt:lpstr>Why does this class exist?</vt:lpstr>
      <vt:lpstr>What do you want/expect to learn from this class?</vt:lpstr>
      <vt:lpstr>What we want you to learn from this class</vt:lpstr>
      <vt:lpstr>How is this course different than typical ML classes you’ve taken before?</vt:lpstr>
      <vt:lpstr>Grading</vt:lpstr>
      <vt:lpstr>Grading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27</cp:revision>
  <dcterms:modified xsi:type="dcterms:W3CDTF">2025-08-24T18:53:32Z</dcterms:modified>
</cp:coreProperties>
</file>