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31" r:id="rId3"/>
    <p:sldId id="433" r:id="rId4"/>
    <p:sldId id="434" r:id="rId5"/>
    <p:sldId id="43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2925"/>
  </p:normalViewPr>
  <p:slideViewPr>
    <p:cSldViewPr snapToGrid="0" snapToObjects="1">
      <p:cViewPr varScale="1">
        <p:scale>
          <a:sx n="114" d="100"/>
          <a:sy n="114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82" Type="http://schemas.openxmlformats.org/officeDocument/2006/relationships/tableStyles" Target="tableStyles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adRLuFbMm5hdTMOjQz9FoY7JQlAMWow9FUZEaZ43K4w/edit#slide=id.g15a702a90e6_0_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adRLuFbMm5hdTMOjQz9FoY7JQlAMWow9FUZEaZ43K4w/edit#slide=id.g15a702a90e6_0_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Models and Hyperparameters: Practical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Tuesday: Temporal Model Selection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Monday: Modeling Results Update Assignment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Tuesday: Temporal Model Selection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Monday: Modeling Results Update Assignment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045360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76</Words>
  <Application>Microsoft Macintosh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Light</vt:lpstr>
      <vt:lpstr>Models and Hyperparameters: Practical Tips</vt:lpstr>
      <vt:lpstr>Things to remember</vt:lpstr>
      <vt:lpstr>Which models to run and how?</vt:lpstr>
      <vt:lpstr>Which hyperparameters to explore?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58</cp:revision>
  <dcterms:created xsi:type="dcterms:W3CDTF">2020-01-14T19:43:43Z</dcterms:created>
  <dcterms:modified xsi:type="dcterms:W3CDTF">2022-09-30T04:56:15Z</dcterms:modified>
</cp:coreProperties>
</file>