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95" r:id="rId4"/>
    <p:sldId id="430" r:id="rId5"/>
    <p:sldId id="424" r:id="rId6"/>
    <p:sldId id="438" r:id="rId7"/>
    <p:sldId id="440" r:id="rId8"/>
    <p:sldId id="439" r:id="rId9"/>
    <p:sldId id="436" r:id="rId10"/>
    <p:sldId id="425" r:id="rId11"/>
    <p:sldId id="434" r:id="rId12"/>
    <p:sldId id="429" r:id="rId13"/>
    <p:sldId id="435" r:id="rId14"/>
    <p:sldId id="428" r:id="rId15"/>
    <p:sldId id="441" r:id="rId16"/>
    <p:sldId id="261" r:id="rId17"/>
    <p:sldId id="269" r:id="rId18"/>
    <p:sldId id="273" r:id="rId19"/>
    <p:sldId id="277" r:id="rId20"/>
    <p:sldId id="285" r:id="rId21"/>
    <p:sldId id="427" r:id="rId22"/>
    <p:sldId id="432" r:id="rId23"/>
    <p:sldId id="442" r:id="rId24"/>
    <p:sldId id="431" r:id="rId25"/>
    <p:sldId id="433" r:id="rId26"/>
    <p:sldId id="43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2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08" y="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4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ZNSJyqmYUdPXuSgkW_ozA1UVOR_wrk7bq6hG5pkwqR4/edit#slide=id.g71b33da067_0_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 System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CAAA01-7C5B-076B-04B2-7AC15EDE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F1668-A042-64F6-8777-4A87422E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formulation choices</a:t>
            </a:r>
          </a:p>
        </p:txBody>
      </p:sp>
    </p:spTree>
    <p:extLst>
      <p:ext uri="{BB962C8B-B14F-4D97-AF65-F5344CB8AC3E}">
        <p14:creationId xmlns:p14="http://schemas.microsoft.com/office/powerpoint/2010/main" val="371700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1</a:t>
            </a:r>
            <a:r>
              <a:rPr lang="en" sz="3467" baseline="30000" dirty="0">
                <a:solidFill>
                  <a:srgbClr val="FF0000"/>
                </a:solidFill>
              </a:rPr>
              <a:t>st</a:t>
            </a:r>
            <a:r>
              <a:rPr lang="en" sz="3467" dirty="0">
                <a:solidFill>
                  <a:srgbClr val="FF0000"/>
                </a:solidFill>
              </a:rPr>
              <a:t>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who have interacted with the program in the last 3 years</a:t>
            </a:r>
            <a:r>
              <a:rPr lang="en" sz="3467" dirty="0">
                <a:solidFill>
                  <a:srgbClr val="595959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100 individuals </a:t>
            </a:r>
            <a:r>
              <a:rPr lang="en" sz="3467" dirty="0">
                <a:solidFill>
                  <a:srgbClr val="595959"/>
                </a:solidFill>
              </a:rPr>
              <a:t>who are </a:t>
            </a:r>
            <a:r>
              <a:rPr lang="en" sz="3467" dirty="0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 dirty="0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Check and make sure you can access your team </a:t>
            </a:r>
            <a:r>
              <a:rPr lang="en-US" b="1" dirty="0" err="1"/>
              <a:t>github</a:t>
            </a:r>
            <a:r>
              <a:rPr lang="en-US" b="1" dirty="0"/>
              <a:t> repo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Readings for Tuesday – Model Selection/”Validation” strategies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to evaluate effectiveness of 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4482287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#10718</a:t>
            </a:r>
          </a:p>
          <a:p>
            <a:endParaRPr lang="en-US" sz="4800" dirty="0"/>
          </a:p>
          <a:p>
            <a:pPr marL="114300" indent="0"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 and data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</a:t>
            </a:r>
            <a:r>
              <a:rPr lang="en-US" dirty="0">
                <a:hlinkClick r:id="rId2"/>
              </a:rPr>
              <a:t>(Formulation and Baselines)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63929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4812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endParaRPr lang="en-US" sz="4800" dirty="0"/>
          </a:p>
          <a:p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  <p:sp>
        <p:nvSpPr>
          <p:cNvPr id="5" name="AutoShape 2" descr="qr code">
            <a:extLst>
              <a:ext uri="{FF2B5EF4-FFF2-40B4-BE49-F238E27FC236}">
                <a16:creationId xmlns:a16="http://schemas.microsoft.com/office/drawing/2014/main" id="{5056FB75-71B9-8967-2245-4270362FA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768112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7469</TotalTime>
  <Words>1166</Words>
  <Application>Microsoft Macintosh PowerPoint</Application>
  <PresentationFormat>Widescreen</PresentationFormat>
  <Paragraphs>151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Simple Light</vt:lpstr>
      <vt:lpstr>ML Formulation and Baselines</vt:lpstr>
      <vt:lpstr>Things to remember</vt:lpstr>
      <vt:lpstr>PowerPoint Presentation</vt:lpstr>
      <vt:lpstr>Moving from Scope  to Analytical Formulation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Impact of formulation choices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52</cp:revision>
  <dcterms:created xsi:type="dcterms:W3CDTF">2020-01-14T19:43:43Z</dcterms:created>
  <dcterms:modified xsi:type="dcterms:W3CDTF">2023-09-07T18:43:27Z</dcterms:modified>
</cp:coreProperties>
</file>