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23"/>
  </p:notesMasterIdLst>
  <p:sldIdLst>
    <p:sldId id="256" r:id="rId3"/>
    <p:sldId id="431" r:id="rId4"/>
    <p:sldId id="509" r:id="rId5"/>
    <p:sldId id="257" r:id="rId6"/>
    <p:sldId id="323" r:id="rId7"/>
    <p:sldId id="505" r:id="rId8"/>
    <p:sldId id="260" r:id="rId9"/>
    <p:sldId id="441" r:id="rId10"/>
    <p:sldId id="432" r:id="rId11"/>
    <p:sldId id="488" r:id="rId12"/>
    <p:sldId id="457" r:id="rId13"/>
    <p:sldId id="428" r:id="rId14"/>
    <p:sldId id="300" r:id="rId15"/>
    <p:sldId id="507" r:id="rId16"/>
    <p:sldId id="477" r:id="rId17"/>
    <p:sldId id="487" r:id="rId18"/>
    <p:sldId id="506" r:id="rId19"/>
    <p:sldId id="496" r:id="rId20"/>
    <p:sldId id="473" r:id="rId21"/>
    <p:sldId id="510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8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55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8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3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38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41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1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9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9" r:id="rId4"/>
    <p:sldLayoutId id="2147483670" r:id="rId5"/>
    <p:sldLayoutId id="2147483671" r:id="rId6"/>
    <p:sldLayoutId id="214748367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Review: Applied ML Projects</a:t>
            </a:r>
            <a:endParaRPr lang="en-US" sz="7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Finishing Up Model Selection?</a:t>
            </a:r>
          </a:p>
        </p:txBody>
      </p:sp>
    </p:spTree>
    <p:extLst>
      <p:ext uri="{BB962C8B-B14F-4D97-AF65-F5344CB8AC3E}">
        <p14:creationId xmlns:p14="http://schemas.microsoft.com/office/powerpoint/2010/main" val="210930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</a:p>
          <a:p>
            <a:r>
              <a:rPr lang="en-US" dirty="0">
                <a:solidFill>
                  <a:schemeClr val="tx1"/>
                </a:solidFill>
              </a:rPr>
              <a:t>Assignments for Modules 2 and 3 methods by end of the week</a:t>
            </a:r>
            <a:br>
              <a:rPr lang="en-US" dirty="0"/>
            </a:b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Monday update assignment: finalize models (more features, fix bugs)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b="1" dirty="0">
                <a:solidFill>
                  <a:srgbClr val="811E17"/>
                </a:solidFill>
              </a:rPr>
              <a:t>Change in location: </a:t>
            </a:r>
            <a:r>
              <a:rPr lang="en-US" b="1" dirty="0" err="1">
                <a:solidFill>
                  <a:srgbClr val="811E17"/>
                </a:solidFill>
              </a:rPr>
              <a:t>Rangos</a:t>
            </a:r>
            <a:r>
              <a:rPr lang="en-US" b="1" dirty="0">
                <a:solidFill>
                  <a:srgbClr val="811E17"/>
                </a:solidFill>
              </a:rPr>
              <a:t> 3 in Cohen University Center (Tentative)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Week:</a:t>
            </a:r>
          </a:p>
          <a:p>
            <a:r>
              <a:rPr lang="en-US" dirty="0">
                <a:solidFill>
                  <a:schemeClr val="tx1"/>
                </a:solidFill>
              </a:rPr>
              <a:t>Midterm – we will post tomorrow, due by </a:t>
            </a:r>
            <a:r>
              <a:rPr lang="en-US" b="1" dirty="0">
                <a:solidFill>
                  <a:schemeClr val="tx1"/>
                </a:solidFill>
              </a:rPr>
              <a:t>Tuesday, Oct 25</a:t>
            </a:r>
            <a:r>
              <a:rPr lang="en-US" dirty="0">
                <a:solidFill>
                  <a:schemeClr val="tx1"/>
                </a:solidFill>
              </a:rPr>
              <a:t> evening on Canvas</a:t>
            </a:r>
          </a:p>
          <a:p>
            <a:r>
              <a:rPr lang="en-US" dirty="0">
                <a:solidFill>
                  <a:schemeClr val="tx1"/>
                </a:solidFill>
              </a:rPr>
              <a:t>No Thursday class sessions this week</a:t>
            </a:r>
            <a:br>
              <a:rPr lang="en-US" dirty="0"/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/>
                </a:solidFill>
              </a:rPr>
              <a:t>Tuesday: Ethics Discussion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Note the change from interpretability overview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Be sure to do the readings, we’ll spend time in class discussing the case study</a:t>
            </a:r>
          </a:p>
          <a:p>
            <a:pPr lvl="1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Change in location: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</a:rPr>
              <a:t>Rangos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3 in Cohen University Center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No Monday Update Assignment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16522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Last project update assignment October 24 with finalized models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Module 2 &amp; 3 classes focus on 2-3 methods/approaches each day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group responsible for applying </a:t>
            </a:r>
            <a:r>
              <a:rPr lang="en-US" u="sng" dirty="0">
                <a:solidFill>
                  <a:schemeClr val="tx1"/>
                </a:solidFill>
              </a:rPr>
              <a:t>one approach from each class</a:t>
            </a:r>
            <a:r>
              <a:rPr lang="en-US" dirty="0">
                <a:solidFill>
                  <a:schemeClr val="tx1"/>
                </a:solidFill>
              </a:rPr>
              <a:t> (may implement from scratch or use existing packages)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/>
          </a:p>
          <a:p>
            <a:r>
              <a:rPr lang="en-US" dirty="0">
                <a:solidFill>
                  <a:schemeClr val="tx1"/>
                </a:solidFill>
              </a:rPr>
              <a:t>“Extended Abstract” (3-4 pages) at end of the module comparing these results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Presentations and “discussants” (15 minutes)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will assign one of each, other methods up to you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Method overview and preliminary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/>
              <a:t>Going Forward: Modules 2 and 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50000"/>
              </a:lnSpc>
              <a:buSzPts val="1800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133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2133" dirty="0" err="1">
                <a:solidFill>
                  <a:schemeClr val="tx1"/>
                </a:solidFill>
              </a:rPr>
              <a:t>xp</a:t>
            </a:r>
            <a:r>
              <a:rPr lang="en" sz="2133" dirty="0" err="1">
                <a:solidFill>
                  <a:schemeClr val="tx1"/>
                </a:solidFill>
              </a:rPr>
              <a:t>erience</a:t>
            </a:r>
            <a:r>
              <a:rPr lang="en" sz="2133" dirty="0">
                <a:solidFill>
                  <a:schemeClr val="tx1"/>
                </a:solidFill>
              </a:rPr>
              <a:t> doing most of it)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1142971" lvl="1" indent="-38099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2133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endParaRPr sz="2133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" dirty="0"/>
              <a:t>Recap: What we want you to learn from this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9610</TotalTime>
  <Words>1074</Words>
  <Application>Microsoft Macintosh PowerPoint</Application>
  <PresentationFormat>Widescreen</PresentationFormat>
  <Paragraphs>189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</vt:lpstr>
      <vt:lpstr>Simple Light</vt:lpstr>
      <vt:lpstr>Office Theme</vt:lpstr>
      <vt:lpstr>PowerPoint Presentation</vt:lpstr>
      <vt:lpstr>Things to remember</vt:lpstr>
      <vt:lpstr>Going Forward: Modules 2 and 3</vt:lpstr>
      <vt:lpstr>Recap: What we want you to learn from this class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</vt:lpstr>
      <vt:lpstr>Feature Generation</vt:lpstr>
      <vt:lpstr>PowerPoint Presentation</vt:lpstr>
      <vt:lpstr>Model Selection</vt:lpstr>
      <vt:lpstr>Model Selection</vt:lpstr>
      <vt:lpstr>Finishing Up Model Selection?</vt:lpstr>
      <vt:lpstr>Model Selection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89</cp:revision>
  <dcterms:created xsi:type="dcterms:W3CDTF">2020-01-14T19:43:43Z</dcterms:created>
  <dcterms:modified xsi:type="dcterms:W3CDTF">2022-10-11T18:29:58Z</dcterms:modified>
</cp:coreProperties>
</file>